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81" r:id="rId2"/>
    <p:sldId id="1017" r:id="rId3"/>
    <p:sldId id="1033" r:id="rId4"/>
    <p:sldId id="1032" r:id="rId5"/>
    <p:sldId id="1031" r:id="rId6"/>
    <p:sldId id="1005" r:id="rId7"/>
    <p:sldId id="1006" r:id="rId8"/>
    <p:sldId id="1007" r:id="rId9"/>
    <p:sldId id="1008" r:id="rId10"/>
    <p:sldId id="1009" r:id="rId11"/>
    <p:sldId id="1036" r:id="rId12"/>
    <p:sldId id="1010" r:id="rId13"/>
    <p:sldId id="1035" r:id="rId14"/>
    <p:sldId id="1014" r:id="rId15"/>
    <p:sldId id="1037" r:id="rId16"/>
    <p:sldId id="1038" r:id="rId17"/>
    <p:sldId id="1039" r:id="rId18"/>
    <p:sldId id="1040" r:id="rId19"/>
    <p:sldId id="1048" r:id="rId20"/>
    <p:sldId id="1011" r:id="rId21"/>
    <p:sldId id="1013" r:id="rId22"/>
    <p:sldId id="1015" r:id="rId23"/>
    <p:sldId id="1025" r:id="rId24"/>
    <p:sldId id="1027" r:id="rId25"/>
    <p:sldId id="1028" r:id="rId26"/>
    <p:sldId id="1034" r:id="rId27"/>
    <p:sldId id="1041" r:id="rId28"/>
    <p:sldId id="1045" r:id="rId29"/>
    <p:sldId id="1046" r:id="rId30"/>
    <p:sldId id="1047" r:id="rId31"/>
    <p:sldId id="1030" r:id="rId32"/>
    <p:sldId id="1029" r:id="rId33"/>
    <p:sldId id="1042" r:id="rId34"/>
    <p:sldId id="1043" r:id="rId35"/>
    <p:sldId id="1044" r:id="rId36"/>
    <p:sldId id="1049" r:id="rId37"/>
    <p:sldId id="554" r:id="rId38"/>
  </p:sldIdLst>
  <p:sldSz cx="9144000" cy="6858000" type="screen4x3"/>
  <p:notesSz cx="7315200" cy="96012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CCFFCC"/>
    <a:srgbClr val="FF0000"/>
    <a:srgbClr val="00FFFF"/>
    <a:srgbClr val="FFCC99"/>
    <a:srgbClr val="99FF66"/>
    <a:srgbClr val="CCFF99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43" autoAdjust="0"/>
    <p:restoredTop sz="94624" autoAdjust="0"/>
  </p:normalViewPr>
  <p:slideViewPr>
    <p:cSldViewPr>
      <p:cViewPr>
        <p:scale>
          <a:sx n="80" d="100"/>
          <a:sy n="80" d="100"/>
        </p:scale>
        <p:origin x="-840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9B898-AD4B-44C3-BE7B-5BC8F0E8057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EB9ECC1-ABE8-4422-8209-16FBFA1A53DC}">
      <dgm:prSet phldrT="[Szöveg]" custT="1"/>
      <dgm:spPr/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anyagi közvetítésű </a:t>
          </a:r>
          <a:br>
            <a:rPr lang="hu-HU" sz="1600" dirty="0" smtClean="0">
              <a:solidFill>
                <a:schemeClr val="tx1"/>
              </a:solidFill>
            </a:rPr>
          </a:br>
          <a:r>
            <a:rPr lang="hu-HU" sz="1600" dirty="0" smtClean="0">
              <a:solidFill>
                <a:schemeClr val="tx1"/>
              </a:solidFill>
            </a:rPr>
            <a:t>(lassúak)</a:t>
          </a:r>
          <a:endParaRPr lang="hu-HU" sz="1600" dirty="0">
            <a:solidFill>
              <a:schemeClr val="tx1"/>
            </a:solidFill>
          </a:endParaRPr>
        </a:p>
      </dgm:t>
    </dgm:pt>
    <dgm:pt modelId="{C60D9EB1-480F-4925-A00E-9A537DCA80CA}" type="parTrans" cxnId="{E0353230-9386-4306-A7F1-A57ADBA4593D}">
      <dgm:prSet/>
      <dgm:spPr/>
      <dgm:t>
        <a:bodyPr/>
        <a:lstStyle/>
        <a:p>
          <a:endParaRPr lang="hu-HU" sz="1600"/>
        </a:p>
      </dgm:t>
    </dgm:pt>
    <dgm:pt modelId="{7760D58E-7B1F-409E-BB35-20251F3647D5}" type="sibTrans" cxnId="{E0353230-9386-4306-A7F1-A57ADBA4593D}">
      <dgm:prSet/>
      <dgm:spPr/>
      <dgm:t>
        <a:bodyPr/>
        <a:lstStyle/>
        <a:p>
          <a:endParaRPr lang="hu-HU" sz="1600"/>
        </a:p>
      </dgm:t>
    </dgm:pt>
    <dgm:pt modelId="{19B18ECB-5193-4638-B19A-66FF20CDE08A}">
      <dgm:prSet phldrT="[Szöveg]" custT="1"/>
      <dgm:spPr/>
      <dgm:t>
        <a:bodyPr/>
        <a:lstStyle/>
        <a:p>
          <a:r>
            <a:rPr lang="hu-HU" sz="1600" dirty="0" smtClean="0"/>
            <a:t>füst érzékelők</a:t>
          </a:r>
          <a:endParaRPr lang="hu-HU" sz="1600" dirty="0"/>
        </a:p>
      </dgm:t>
    </dgm:pt>
    <dgm:pt modelId="{42444FAA-DE6C-4630-B4B8-5DABD2D5CC28}" type="parTrans" cxnId="{26A12FC6-B4DD-4656-9DE6-AEFEABA64F9E}">
      <dgm:prSet/>
      <dgm:spPr/>
      <dgm:t>
        <a:bodyPr/>
        <a:lstStyle/>
        <a:p>
          <a:endParaRPr lang="hu-HU" sz="1600"/>
        </a:p>
      </dgm:t>
    </dgm:pt>
    <dgm:pt modelId="{F65A9A05-E456-4084-82A8-07B394E6F2F1}" type="sibTrans" cxnId="{26A12FC6-B4DD-4656-9DE6-AEFEABA64F9E}">
      <dgm:prSet/>
      <dgm:spPr/>
      <dgm:t>
        <a:bodyPr/>
        <a:lstStyle/>
        <a:p>
          <a:endParaRPr lang="hu-HU" sz="1600"/>
        </a:p>
      </dgm:t>
    </dgm:pt>
    <dgm:pt modelId="{AC491A2C-2289-4A2F-829A-C8327E2AF526}">
      <dgm:prSet phldrT="[Szöveg]" custT="1"/>
      <dgm:spPr/>
      <dgm:t>
        <a:bodyPr/>
        <a:lstStyle/>
        <a:p>
          <a:r>
            <a:rPr lang="hu-HU" sz="1600" dirty="0" smtClean="0"/>
            <a:t>szállított hőt érzékelők</a:t>
          </a:r>
          <a:br>
            <a:rPr lang="hu-HU" sz="1600" dirty="0" smtClean="0"/>
          </a:br>
          <a:r>
            <a:rPr lang="hu-HU" sz="1600" dirty="0" smtClean="0"/>
            <a:t>(</a:t>
          </a:r>
          <a:r>
            <a:rPr lang="hu-HU" sz="1600" dirty="0" err="1" smtClean="0"/>
            <a:t>kondukció</a:t>
          </a:r>
          <a:r>
            <a:rPr lang="hu-HU" sz="1600" dirty="0" smtClean="0"/>
            <a:t>, </a:t>
          </a:r>
          <a:r>
            <a:rPr lang="hu-HU" sz="1600" dirty="0" err="1" smtClean="0"/>
            <a:t>konvekció</a:t>
          </a:r>
          <a:r>
            <a:rPr lang="hu-HU" sz="1600" dirty="0" smtClean="0"/>
            <a:t>)</a:t>
          </a:r>
          <a:br>
            <a:rPr lang="hu-HU" sz="1600" dirty="0" smtClean="0"/>
          </a:br>
          <a:r>
            <a:rPr lang="hu-HU" sz="1600" dirty="0" smtClean="0"/>
            <a:t>(</a:t>
          </a:r>
          <a:r>
            <a:rPr lang="hu-HU" sz="1600" dirty="0" err="1" smtClean="0"/>
            <a:t>hőmaximum</a:t>
          </a:r>
          <a:r>
            <a:rPr lang="hu-HU" sz="1600" dirty="0" smtClean="0"/>
            <a:t>, </a:t>
          </a:r>
          <a:r>
            <a:rPr lang="hu-HU" sz="1600" dirty="0" err="1" smtClean="0"/>
            <a:t>hősebesség</a:t>
          </a:r>
          <a:r>
            <a:rPr lang="hu-HU" sz="1600" dirty="0" smtClean="0"/>
            <a:t>)</a:t>
          </a:r>
          <a:endParaRPr lang="hu-HU" sz="1600" dirty="0"/>
        </a:p>
      </dgm:t>
    </dgm:pt>
    <dgm:pt modelId="{94E65124-3211-47D9-BFD0-69A3EA508826}" type="parTrans" cxnId="{BB760BFD-8726-4D93-B7EB-FBC59F444879}">
      <dgm:prSet/>
      <dgm:spPr/>
      <dgm:t>
        <a:bodyPr/>
        <a:lstStyle/>
        <a:p>
          <a:endParaRPr lang="hu-HU" sz="1600"/>
        </a:p>
      </dgm:t>
    </dgm:pt>
    <dgm:pt modelId="{B35ACFA8-6EC8-4052-B753-21C405B37E5B}" type="sibTrans" cxnId="{BB760BFD-8726-4D93-B7EB-FBC59F444879}">
      <dgm:prSet/>
      <dgm:spPr/>
      <dgm:t>
        <a:bodyPr/>
        <a:lstStyle/>
        <a:p>
          <a:endParaRPr lang="hu-HU" sz="1600"/>
        </a:p>
      </dgm:t>
    </dgm:pt>
    <dgm:pt modelId="{A5B94D98-2FA3-40F8-9FD6-5E66CCEDB364}">
      <dgm:prSet phldrT="[Szöveg]" custT="1"/>
      <dgm:spPr/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elektromágneses</a:t>
          </a:r>
        </a:p>
        <a:p>
          <a:r>
            <a:rPr lang="hu-HU" sz="1600" dirty="0" smtClean="0">
              <a:solidFill>
                <a:schemeClr val="tx1"/>
              </a:solidFill>
            </a:rPr>
            <a:t>(gyors)</a:t>
          </a:r>
        </a:p>
      </dgm:t>
    </dgm:pt>
    <dgm:pt modelId="{890D7544-ADD3-4532-B75C-568782BE0DDE}" type="parTrans" cxnId="{9F9F14BD-2F72-4739-A16B-46485CB09340}">
      <dgm:prSet/>
      <dgm:spPr/>
      <dgm:t>
        <a:bodyPr/>
        <a:lstStyle/>
        <a:p>
          <a:endParaRPr lang="hu-HU" sz="1600"/>
        </a:p>
      </dgm:t>
    </dgm:pt>
    <dgm:pt modelId="{8E69F620-88F1-43E3-801B-7B05D8ADFEFB}" type="sibTrans" cxnId="{9F9F14BD-2F72-4739-A16B-46485CB09340}">
      <dgm:prSet/>
      <dgm:spPr/>
      <dgm:t>
        <a:bodyPr/>
        <a:lstStyle/>
        <a:p>
          <a:endParaRPr lang="hu-HU" sz="1600"/>
        </a:p>
      </dgm:t>
    </dgm:pt>
    <dgm:pt modelId="{B805CB9F-D31B-4120-901E-01F7D276788B}">
      <dgm:prSet phldrT="[Szöveg]" custT="1"/>
      <dgm:spPr/>
      <dgm:t>
        <a:bodyPr/>
        <a:lstStyle/>
        <a:p>
          <a:r>
            <a:rPr lang="hu-HU" sz="1600" dirty="0" smtClean="0"/>
            <a:t>láng érzékelők</a:t>
          </a:r>
        </a:p>
      </dgm:t>
    </dgm:pt>
    <dgm:pt modelId="{4EC3247A-52C3-47BE-861D-D78AD7561B63}" type="parTrans" cxnId="{9F1F0DDC-D55C-4BDF-87A1-DE08364E9FF3}">
      <dgm:prSet/>
      <dgm:spPr/>
      <dgm:t>
        <a:bodyPr/>
        <a:lstStyle/>
        <a:p>
          <a:endParaRPr lang="hu-HU" sz="1600"/>
        </a:p>
      </dgm:t>
    </dgm:pt>
    <dgm:pt modelId="{8F27C4DA-FF90-4D00-90C9-45DF943FE010}" type="sibTrans" cxnId="{9F1F0DDC-D55C-4BDF-87A1-DE08364E9FF3}">
      <dgm:prSet/>
      <dgm:spPr/>
      <dgm:t>
        <a:bodyPr/>
        <a:lstStyle/>
        <a:p>
          <a:endParaRPr lang="hu-HU" sz="1600"/>
        </a:p>
      </dgm:t>
    </dgm:pt>
    <dgm:pt modelId="{9BCF6316-0669-40C1-A7A4-165BFEBA1C62}">
      <dgm:prSet phldrT="[Szöveg]" custT="1"/>
      <dgm:spPr/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Kézi jelzésadó</a:t>
          </a:r>
          <a:endParaRPr lang="hu-HU" sz="1600" dirty="0">
            <a:solidFill>
              <a:schemeClr val="tx1"/>
            </a:solidFill>
          </a:endParaRPr>
        </a:p>
      </dgm:t>
    </dgm:pt>
    <dgm:pt modelId="{F9B7C02F-4744-4E17-AB11-69A3FE25C5D2}" type="parTrans" cxnId="{46BF90A3-B53D-4B60-A4B1-6A9FA13B3872}">
      <dgm:prSet/>
      <dgm:spPr/>
      <dgm:t>
        <a:bodyPr/>
        <a:lstStyle/>
        <a:p>
          <a:endParaRPr lang="hu-HU"/>
        </a:p>
      </dgm:t>
    </dgm:pt>
    <dgm:pt modelId="{3DE518CF-EF5C-467E-950E-15E949FE1502}" type="sibTrans" cxnId="{46BF90A3-B53D-4B60-A4B1-6A9FA13B3872}">
      <dgm:prSet/>
      <dgm:spPr/>
      <dgm:t>
        <a:bodyPr/>
        <a:lstStyle/>
        <a:p>
          <a:endParaRPr lang="hu-HU"/>
        </a:p>
      </dgm:t>
    </dgm:pt>
    <dgm:pt modelId="{A3D326E7-4B88-4CFA-A362-ABED7BD617FA}" type="pres">
      <dgm:prSet presAssocID="{76C9B898-AD4B-44C3-BE7B-5BC8F0E8057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63D81197-F1AA-4B78-9E05-BC72C22D4FE5}" type="pres">
      <dgm:prSet presAssocID="{9BCF6316-0669-40C1-A7A4-165BFEBA1C62}" presName="root" presStyleCnt="0"/>
      <dgm:spPr/>
    </dgm:pt>
    <dgm:pt modelId="{BFFA6EAF-7B11-4289-A968-99EDEF4F598A}" type="pres">
      <dgm:prSet presAssocID="{9BCF6316-0669-40C1-A7A4-165BFEBA1C62}" presName="rootComposite" presStyleCnt="0"/>
      <dgm:spPr/>
    </dgm:pt>
    <dgm:pt modelId="{A840F186-78AB-4B05-8B07-A145C6D54FCB}" type="pres">
      <dgm:prSet presAssocID="{9BCF6316-0669-40C1-A7A4-165BFEBA1C62}" presName="rootText" presStyleLbl="node1" presStyleIdx="0" presStyleCnt="3" custScaleX="65505" custScaleY="34337"/>
      <dgm:spPr/>
      <dgm:t>
        <a:bodyPr/>
        <a:lstStyle/>
        <a:p>
          <a:endParaRPr lang="hu-HU"/>
        </a:p>
      </dgm:t>
    </dgm:pt>
    <dgm:pt modelId="{0E8C2BC3-3A6C-4ED0-8D68-9D3B45AA30BB}" type="pres">
      <dgm:prSet presAssocID="{9BCF6316-0669-40C1-A7A4-165BFEBA1C62}" presName="rootConnector" presStyleLbl="node1" presStyleIdx="0" presStyleCnt="3"/>
      <dgm:spPr/>
      <dgm:t>
        <a:bodyPr/>
        <a:lstStyle/>
        <a:p>
          <a:endParaRPr lang="hu-HU"/>
        </a:p>
      </dgm:t>
    </dgm:pt>
    <dgm:pt modelId="{7C9C680B-A1D8-4E31-8CE0-A108C9F9B9F2}" type="pres">
      <dgm:prSet presAssocID="{9BCF6316-0669-40C1-A7A4-165BFEBA1C62}" presName="childShape" presStyleCnt="0"/>
      <dgm:spPr/>
    </dgm:pt>
    <dgm:pt modelId="{01EE3672-5E09-4F09-83D4-4AE8F6663111}" type="pres">
      <dgm:prSet presAssocID="{8EB9ECC1-ABE8-4422-8209-16FBFA1A53DC}" presName="root" presStyleCnt="0"/>
      <dgm:spPr/>
    </dgm:pt>
    <dgm:pt modelId="{6C2E4C1C-86F1-427D-B224-CC6715B5039E}" type="pres">
      <dgm:prSet presAssocID="{8EB9ECC1-ABE8-4422-8209-16FBFA1A53DC}" presName="rootComposite" presStyleCnt="0"/>
      <dgm:spPr/>
    </dgm:pt>
    <dgm:pt modelId="{04FE5CD6-8C51-4E6C-9A3F-4AE4383386E5}" type="pres">
      <dgm:prSet presAssocID="{8EB9ECC1-ABE8-4422-8209-16FBFA1A53DC}" presName="rootText" presStyleLbl="node1" presStyleIdx="1" presStyleCnt="3" custScaleX="70244" custScaleY="41050" custLinFactNeighborX="-4788" custLinFactNeighborY="3566"/>
      <dgm:spPr/>
      <dgm:t>
        <a:bodyPr/>
        <a:lstStyle/>
        <a:p>
          <a:endParaRPr lang="hu-HU"/>
        </a:p>
      </dgm:t>
    </dgm:pt>
    <dgm:pt modelId="{32CF9E3C-F72D-4AEB-B71A-2C40C787ED4E}" type="pres">
      <dgm:prSet presAssocID="{8EB9ECC1-ABE8-4422-8209-16FBFA1A53DC}" presName="rootConnector" presStyleLbl="node1" presStyleIdx="1" presStyleCnt="3"/>
      <dgm:spPr/>
      <dgm:t>
        <a:bodyPr/>
        <a:lstStyle/>
        <a:p>
          <a:endParaRPr lang="hu-HU"/>
        </a:p>
      </dgm:t>
    </dgm:pt>
    <dgm:pt modelId="{1CE4C60B-F225-48DE-A789-5C5C58CA0B7E}" type="pres">
      <dgm:prSet presAssocID="{8EB9ECC1-ABE8-4422-8209-16FBFA1A53DC}" presName="childShape" presStyleCnt="0"/>
      <dgm:spPr/>
    </dgm:pt>
    <dgm:pt modelId="{C0B03716-EA54-445A-972D-F79707D561D9}" type="pres">
      <dgm:prSet presAssocID="{42444FAA-DE6C-4630-B4B8-5DABD2D5CC28}" presName="Name13" presStyleLbl="parChTrans1D2" presStyleIdx="0" presStyleCnt="3"/>
      <dgm:spPr/>
      <dgm:t>
        <a:bodyPr/>
        <a:lstStyle/>
        <a:p>
          <a:endParaRPr lang="hu-HU"/>
        </a:p>
      </dgm:t>
    </dgm:pt>
    <dgm:pt modelId="{6A0C0EA7-F9F2-423E-AA67-83DA43B1F726}" type="pres">
      <dgm:prSet presAssocID="{19B18ECB-5193-4638-B19A-66FF20CDE08A}" presName="childText" presStyleLbl="bgAcc1" presStyleIdx="0" presStyleCnt="3" custScaleX="48577" custScaleY="3182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ECC2C4B-E5CD-4E23-8F95-E50CAD9528B1}" type="pres">
      <dgm:prSet presAssocID="{94E65124-3211-47D9-BFD0-69A3EA508826}" presName="Name13" presStyleLbl="parChTrans1D2" presStyleIdx="1" presStyleCnt="3"/>
      <dgm:spPr/>
      <dgm:t>
        <a:bodyPr/>
        <a:lstStyle/>
        <a:p>
          <a:endParaRPr lang="hu-HU"/>
        </a:p>
      </dgm:t>
    </dgm:pt>
    <dgm:pt modelId="{A6E370CE-18F7-479B-BD15-FBA295973BCA}" type="pres">
      <dgm:prSet presAssocID="{AC491A2C-2289-4A2F-829A-C8327E2AF526}" presName="childText" presStyleLbl="bgAcc1" presStyleIdx="1" presStyleCnt="3" custScaleX="84574" custScaleY="521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987F24-3499-45FF-8974-6EAA910F2876}" type="pres">
      <dgm:prSet presAssocID="{A5B94D98-2FA3-40F8-9FD6-5E66CCEDB364}" presName="root" presStyleCnt="0"/>
      <dgm:spPr/>
    </dgm:pt>
    <dgm:pt modelId="{BD2C6706-79A0-4ADD-B937-869A48E9B3DA}" type="pres">
      <dgm:prSet presAssocID="{A5B94D98-2FA3-40F8-9FD6-5E66CCEDB364}" presName="rootComposite" presStyleCnt="0"/>
      <dgm:spPr/>
    </dgm:pt>
    <dgm:pt modelId="{BDD14D0C-DB8D-4C1C-9D3F-E2F328E6191B}" type="pres">
      <dgm:prSet presAssocID="{A5B94D98-2FA3-40F8-9FD6-5E66CCEDB364}" presName="rootText" presStyleLbl="node1" presStyleIdx="2" presStyleCnt="3" custScaleX="67142" custScaleY="37521" custLinFactNeighborX="14490" custLinFactNeighborY="-55"/>
      <dgm:spPr/>
      <dgm:t>
        <a:bodyPr/>
        <a:lstStyle/>
        <a:p>
          <a:endParaRPr lang="hu-HU"/>
        </a:p>
      </dgm:t>
    </dgm:pt>
    <dgm:pt modelId="{5F0930EA-391D-4D68-96C4-9702C93BFA37}" type="pres">
      <dgm:prSet presAssocID="{A5B94D98-2FA3-40F8-9FD6-5E66CCEDB364}" presName="rootConnector" presStyleLbl="node1" presStyleIdx="2" presStyleCnt="3"/>
      <dgm:spPr/>
      <dgm:t>
        <a:bodyPr/>
        <a:lstStyle/>
        <a:p>
          <a:endParaRPr lang="hu-HU"/>
        </a:p>
      </dgm:t>
    </dgm:pt>
    <dgm:pt modelId="{48EEC2B6-25A4-4533-9DC8-F16CEDF72908}" type="pres">
      <dgm:prSet presAssocID="{A5B94D98-2FA3-40F8-9FD6-5E66CCEDB364}" presName="childShape" presStyleCnt="0"/>
      <dgm:spPr/>
    </dgm:pt>
    <dgm:pt modelId="{E97036B3-036B-416C-AA77-8B4EA87D5136}" type="pres">
      <dgm:prSet presAssocID="{4EC3247A-52C3-47BE-861D-D78AD7561B63}" presName="Name13" presStyleLbl="parChTrans1D2" presStyleIdx="2" presStyleCnt="3"/>
      <dgm:spPr/>
      <dgm:t>
        <a:bodyPr/>
        <a:lstStyle/>
        <a:p>
          <a:endParaRPr lang="hu-HU"/>
        </a:p>
      </dgm:t>
    </dgm:pt>
    <dgm:pt modelId="{5D4B55F1-C6D9-44DF-8E18-1F67EEE9FE9F}" type="pres">
      <dgm:prSet presAssocID="{B805CB9F-D31B-4120-901E-01F7D276788B}" presName="childText" presStyleLbl="bgAcc1" presStyleIdx="2" presStyleCnt="3" custScaleX="52932" custScaleY="27775" custLinFactNeighborX="53968" custLinFactNeighborY="-79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0353230-9386-4306-A7F1-A57ADBA4593D}" srcId="{76C9B898-AD4B-44C3-BE7B-5BC8F0E8057C}" destId="{8EB9ECC1-ABE8-4422-8209-16FBFA1A53DC}" srcOrd="1" destOrd="0" parTransId="{C60D9EB1-480F-4925-A00E-9A537DCA80CA}" sibTransId="{7760D58E-7B1F-409E-BB35-20251F3647D5}"/>
    <dgm:cxn modelId="{5E4CD369-0DB9-4693-AB34-28519C3D6808}" type="presOf" srcId="{76C9B898-AD4B-44C3-BE7B-5BC8F0E8057C}" destId="{A3D326E7-4B88-4CFA-A362-ABED7BD617FA}" srcOrd="0" destOrd="0" presId="urn:microsoft.com/office/officeart/2005/8/layout/hierarchy3"/>
    <dgm:cxn modelId="{58F191E5-BCC6-4D4D-B156-2B89F3020F58}" type="presOf" srcId="{8EB9ECC1-ABE8-4422-8209-16FBFA1A53DC}" destId="{04FE5CD6-8C51-4E6C-9A3F-4AE4383386E5}" srcOrd="0" destOrd="0" presId="urn:microsoft.com/office/officeart/2005/8/layout/hierarchy3"/>
    <dgm:cxn modelId="{93EE6193-FE97-4ADA-94BD-C2D2E2F2F840}" type="presOf" srcId="{B805CB9F-D31B-4120-901E-01F7D276788B}" destId="{5D4B55F1-C6D9-44DF-8E18-1F67EEE9FE9F}" srcOrd="0" destOrd="0" presId="urn:microsoft.com/office/officeart/2005/8/layout/hierarchy3"/>
    <dgm:cxn modelId="{23FDCDB3-F522-41D7-B39F-C9BD52D917E1}" type="presOf" srcId="{9BCF6316-0669-40C1-A7A4-165BFEBA1C62}" destId="{A840F186-78AB-4B05-8B07-A145C6D54FCB}" srcOrd="0" destOrd="0" presId="urn:microsoft.com/office/officeart/2005/8/layout/hierarchy3"/>
    <dgm:cxn modelId="{9F1F0DDC-D55C-4BDF-87A1-DE08364E9FF3}" srcId="{A5B94D98-2FA3-40F8-9FD6-5E66CCEDB364}" destId="{B805CB9F-D31B-4120-901E-01F7D276788B}" srcOrd="0" destOrd="0" parTransId="{4EC3247A-52C3-47BE-861D-D78AD7561B63}" sibTransId="{8F27C4DA-FF90-4D00-90C9-45DF943FE010}"/>
    <dgm:cxn modelId="{3A5CD67D-97AD-4B80-81EE-4EC8D7E22123}" type="presOf" srcId="{94E65124-3211-47D9-BFD0-69A3EA508826}" destId="{5ECC2C4B-E5CD-4E23-8F95-E50CAD9528B1}" srcOrd="0" destOrd="0" presId="urn:microsoft.com/office/officeart/2005/8/layout/hierarchy3"/>
    <dgm:cxn modelId="{46BF90A3-B53D-4B60-A4B1-6A9FA13B3872}" srcId="{76C9B898-AD4B-44C3-BE7B-5BC8F0E8057C}" destId="{9BCF6316-0669-40C1-A7A4-165BFEBA1C62}" srcOrd="0" destOrd="0" parTransId="{F9B7C02F-4744-4E17-AB11-69A3FE25C5D2}" sibTransId="{3DE518CF-EF5C-467E-950E-15E949FE1502}"/>
    <dgm:cxn modelId="{9F9F14BD-2F72-4739-A16B-46485CB09340}" srcId="{76C9B898-AD4B-44C3-BE7B-5BC8F0E8057C}" destId="{A5B94D98-2FA3-40F8-9FD6-5E66CCEDB364}" srcOrd="2" destOrd="0" parTransId="{890D7544-ADD3-4532-B75C-568782BE0DDE}" sibTransId="{8E69F620-88F1-43E3-801B-7B05D8ADFEFB}"/>
    <dgm:cxn modelId="{4B2512E3-1DFE-4B61-85C4-7DB858C00468}" type="presOf" srcId="{AC491A2C-2289-4A2F-829A-C8327E2AF526}" destId="{A6E370CE-18F7-479B-BD15-FBA295973BCA}" srcOrd="0" destOrd="0" presId="urn:microsoft.com/office/officeart/2005/8/layout/hierarchy3"/>
    <dgm:cxn modelId="{A53B4DB4-EF74-400C-88F3-B56274272BD2}" type="presOf" srcId="{9BCF6316-0669-40C1-A7A4-165BFEBA1C62}" destId="{0E8C2BC3-3A6C-4ED0-8D68-9D3B45AA30BB}" srcOrd="1" destOrd="0" presId="urn:microsoft.com/office/officeart/2005/8/layout/hierarchy3"/>
    <dgm:cxn modelId="{BB760BFD-8726-4D93-B7EB-FBC59F444879}" srcId="{8EB9ECC1-ABE8-4422-8209-16FBFA1A53DC}" destId="{AC491A2C-2289-4A2F-829A-C8327E2AF526}" srcOrd="1" destOrd="0" parTransId="{94E65124-3211-47D9-BFD0-69A3EA508826}" sibTransId="{B35ACFA8-6EC8-4052-B753-21C405B37E5B}"/>
    <dgm:cxn modelId="{1D520DAD-61DE-43BF-B5AA-BB2582C0D086}" type="presOf" srcId="{4EC3247A-52C3-47BE-861D-D78AD7561B63}" destId="{E97036B3-036B-416C-AA77-8B4EA87D5136}" srcOrd="0" destOrd="0" presId="urn:microsoft.com/office/officeart/2005/8/layout/hierarchy3"/>
    <dgm:cxn modelId="{D4ED80ED-B0EA-422B-BBDC-B9CAA628992B}" type="presOf" srcId="{42444FAA-DE6C-4630-B4B8-5DABD2D5CC28}" destId="{C0B03716-EA54-445A-972D-F79707D561D9}" srcOrd="0" destOrd="0" presId="urn:microsoft.com/office/officeart/2005/8/layout/hierarchy3"/>
    <dgm:cxn modelId="{26A12FC6-B4DD-4656-9DE6-AEFEABA64F9E}" srcId="{8EB9ECC1-ABE8-4422-8209-16FBFA1A53DC}" destId="{19B18ECB-5193-4638-B19A-66FF20CDE08A}" srcOrd="0" destOrd="0" parTransId="{42444FAA-DE6C-4630-B4B8-5DABD2D5CC28}" sibTransId="{F65A9A05-E456-4084-82A8-07B394E6F2F1}"/>
    <dgm:cxn modelId="{D8B286EA-B422-45A0-996B-5C0FAF785B0B}" type="presOf" srcId="{19B18ECB-5193-4638-B19A-66FF20CDE08A}" destId="{6A0C0EA7-F9F2-423E-AA67-83DA43B1F726}" srcOrd="0" destOrd="0" presId="urn:microsoft.com/office/officeart/2005/8/layout/hierarchy3"/>
    <dgm:cxn modelId="{B8ADCD05-3410-403F-9598-D39A029EDDD3}" type="presOf" srcId="{A5B94D98-2FA3-40F8-9FD6-5E66CCEDB364}" destId="{BDD14D0C-DB8D-4C1C-9D3F-E2F328E6191B}" srcOrd="0" destOrd="0" presId="urn:microsoft.com/office/officeart/2005/8/layout/hierarchy3"/>
    <dgm:cxn modelId="{834EAFF1-ED25-498D-AE9F-5F02A8BD4182}" type="presOf" srcId="{8EB9ECC1-ABE8-4422-8209-16FBFA1A53DC}" destId="{32CF9E3C-F72D-4AEB-B71A-2C40C787ED4E}" srcOrd="1" destOrd="0" presId="urn:microsoft.com/office/officeart/2005/8/layout/hierarchy3"/>
    <dgm:cxn modelId="{A5908EC1-B48D-40B3-9561-872F03EF24E0}" type="presOf" srcId="{A5B94D98-2FA3-40F8-9FD6-5E66CCEDB364}" destId="{5F0930EA-391D-4D68-96C4-9702C93BFA37}" srcOrd="1" destOrd="0" presId="urn:microsoft.com/office/officeart/2005/8/layout/hierarchy3"/>
    <dgm:cxn modelId="{092EEB45-79AA-447A-8343-D75F285D9DD0}" type="presParOf" srcId="{A3D326E7-4B88-4CFA-A362-ABED7BD617FA}" destId="{63D81197-F1AA-4B78-9E05-BC72C22D4FE5}" srcOrd="0" destOrd="0" presId="urn:microsoft.com/office/officeart/2005/8/layout/hierarchy3"/>
    <dgm:cxn modelId="{4A55DDEA-BAEA-4654-A396-916F4625F351}" type="presParOf" srcId="{63D81197-F1AA-4B78-9E05-BC72C22D4FE5}" destId="{BFFA6EAF-7B11-4289-A968-99EDEF4F598A}" srcOrd="0" destOrd="0" presId="urn:microsoft.com/office/officeart/2005/8/layout/hierarchy3"/>
    <dgm:cxn modelId="{98FBE8BE-C198-418F-9C81-78BC1E97E3B6}" type="presParOf" srcId="{BFFA6EAF-7B11-4289-A968-99EDEF4F598A}" destId="{A840F186-78AB-4B05-8B07-A145C6D54FCB}" srcOrd="0" destOrd="0" presId="urn:microsoft.com/office/officeart/2005/8/layout/hierarchy3"/>
    <dgm:cxn modelId="{3652D172-F8D9-4ED4-9B6F-7F1117054D63}" type="presParOf" srcId="{BFFA6EAF-7B11-4289-A968-99EDEF4F598A}" destId="{0E8C2BC3-3A6C-4ED0-8D68-9D3B45AA30BB}" srcOrd="1" destOrd="0" presId="urn:microsoft.com/office/officeart/2005/8/layout/hierarchy3"/>
    <dgm:cxn modelId="{359E15D2-9A01-4DA1-A3DD-EDC704345A4D}" type="presParOf" srcId="{63D81197-F1AA-4B78-9E05-BC72C22D4FE5}" destId="{7C9C680B-A1D8-4E31-8CE0-A108C9F9B9F2}" srcOrd="1" destOrd="0" presId="urn:microsoft.com/office/officeart/2005/8/layout/hierarchy3"/>
    <dgm:cxn modelId="{9E22AE72-902C-42BB-ABB3-CABB7CE94EB7}" type="presParOf" srcId="{A3D326E7-4B88-4CFA-A362-ABED7BD617FA}" destId="{01EE3672-5E09-4F09-83D4-4AE8F6663111}" srcOrd="1" destOrd="0" presId="urn:microsoft.com/office/officeart/2005/8/layout/hierarchy3"/>
    <dgm:cxn modelId="{5A006A74-0D69-4504-83B1-687677FE12FD}" type="presParOf" srcId="{01EE3672-5E09-4F09-83D4-4AE8F6663111}" destId="{6C2E4C1C-86F1-427D-B224-CC6715B5039E}" srcOrd="0" destOrd="0" presId="urn:microsoft.com/office/officeart/2005/8/layout/hierarchy3"/>
    <dgm:cxn modelId="{6D0E01B0-96E1-4306-AF73-28F9445B1735}" type="presParOf" srcId="{6C2E4C1C-86F1-427D-B224-CC6715B5039E}" destId="{04FE5CD6-8C51-4E6C-9A3F-4AE4383386E5}" srcOrd="0" destOrd="0" presId="urn:microsoft.com/office/officeart/2005/8/layout/hierarchy3"/>
    <dgm:cxn modelId="{22B11CA7-8B0E-45E1-ABB5-169D6DD3C2D7}" type="presParOf" srcId="{6C2E4C1C-86F1-427D-B224-CC6715B5039E}" destId="{32CF9E3C-F72D-4AEB-B71A-2C40C787ED4E}" srcOrd="1" destOrd="0" presId="urn:microsoft.com/office/officeart/2005/8/layout/hierarchy3"/>
    <dgm:cxn modelId="{F81819C6-207B-4EB6-A7CE-BA06D128295F}" type="presParOf" srcId="{01EE3672-5E09-4F09-83D4-4AE8F6663111}" destId="{1CE4C60B-F225-48DE-A789-5C5C58CA0B7E}" srcOrd="1" destOrd="0" presId="urn:microsoft.com/office/officeart/2005/8/layout/hierarchy3"/>
    <dgm:cxn modelId="{4F77060F-4C31-4344-856E-2201AD640F77}" type="presParOf" srcId="{1CE4C60B-F225-48DE-A789-5C5C58CA0B7E}" destId="{C0B03716-EA54-445A-972D-F79707D561D9}" srcOrd="0" destOrd="0" presId="urn:microsoft.com/office/officeart/2005/8/layout/hierarchy3"/>
    <dgm:cxn modelId="{876ADE05-2671-4837-A9D8-FC06B045ACE6}" type="presParOf" srcId="{1CE4C60B-F225-48DE-A789-5C5C58CA0B7E}" destId="{6A0C0EA7-F9F2-423E-AA67-83DA43B1F726}" srcOrd="1" destOrd="0" presId="urn:microsoft.com/office/officeart/2005/8/layout/hierarchy3"/>
    <dgm:cxn modelId="{39946517-0A0F-408E-A375-3D7FD51EE674}" type="presParOf" srcId="{1CE4C60B-F225-48DE-A789-5C5C58CA0B7E}" destId="{5ECC2C4B-E5CD-4E23-8F95-E50CAD9528B1}" srcOrd="2" destOrd="0" presId="urn:microsoft.com/office/officeart/2005/8/layout/hierarchy3"/>
    <dgm:cxn modelId="{F7DA31BB-90B2-4397-A830-72904AF8F017}" type="presParOf" srcId="{1CE4C60B-F225-48DE-A789-5C5C58CA0B7E}" destId="{A6E370CE-18F7-479B-BD15-FBA295973BCA}" srcOrd="3" destOrd="0" presId="urn:microsoft.com/office/officeart/2005/8/layout/hierarchy3"/>
    <dgm:cxn modelId="{6BB6A807-5857-4C5D-9900-7F85559E78BA}" type="presParOf" srcId="{A3D326E7-4B88-4CFA-A362-ABED7BD617FA}" destId="{7D987F24-3499-45FF-8974-6EAA910F2876}" srcOrd="2" destOrd="0" presId="urn:microsoft.com/office/officeart/2005/8/layout/hierarchy3"/>
    <dgm:cxn modelId="{2708A756-EED4-4487-B83A-D443875DDE6C}" type="presParOf" srcId="{7D987F24-3499-45FF-8974-6EAA910F2876}" destId="{BD2C6706-79A0-4ADD-B937-869A48E9B3DA}" srcOrd="0" destOrd="0" presId="urn:microsoft.com/office/officeart/2005/8/layout/hierarchy3"/>
    <dgm:cxn modelId="{10521E4F-6AE4-4F0D-8B77-4C87DD3C1EC6}" type="presParOf" srcId="{BD2C6706-79A0-4ADD-B937-869A48E9B3DA}" destId="{BDD14D0C-DB8D-4C1C-9D3F-E2F328E6191B}" srcOrd="0" destOrd="0" presId="urn:microsoft.com/office/officeart/2005/8/layout/hierarchy3"/>
    <dgm:cxn modelId="{84D99579-B589-4826-9225-280530992A87}" type="presParOf" srcId="{BD2C6706-79A0-4ADD-B937-869A48E9B3DA}" destId="{5F0930EA-391D-4D68-96C4-9702C93BFA37}" srcOrd="1" destOrd="0" presId="urn:microsoft.com/office/officeart/2005/8/layout/hierarchy3"/>
    <dgm:cxn modelId="{4E59F1A3-27DF-4310-A25C-72D78AD483BD}" type="presParOf" srcId="{7D987F24-3499-45FF-8974-6EAA910F2876}" destId="{48EEC2B6-25A4-4533-9DC8-F16CEDF72908}" srcOrd="1" destOrd="0" presId="urn:microsoft.com/office/officeart/2005/8/layout/hierarchy3"/>
    <dgm:cxn modelId="{8D7445CC-A48E-460E-8CE9-6CF897F3490A}" type="presParOf" srcId="{48EEC2B6-25A4-4533-9DC8-F16CEDF72908}" destId="{E97036B3-036B-416C-AA77-8B4EA87D5136}" srcOrd="0" destOrd="0" presId="urn:microsoft.com/office/officeart/2005/8/layout/hierarchy3"/>
    <dgm:cxn modelId="{A10A54D5-EDC4-483C-849F-1682CEA4A004}" type="presParOf" srcId="{48EEC2B6-25A4-4533-9DC8-F16CEDF72908}" destId="{5D4B55F1-C6D9-44DF-8E18-1F67EEE9FE9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3441EF-714B-428A-B3B8-6BFABFEB9D3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1CE437C-FE3E-4151-B9D5-DFDF50283ECA}">
      <dgm:prSet phldrT="[Szöveg]"/>
      <dgm:spPr/>
      <dgm:t>
        <a:bodyPr/>
        <a:lstStyle/>
        <a:p>
          <a:r>
            <a:rPr lang="hu-HU" dirty="0" err="1" smtClean="0"/>
            <a:t>hőérzékelők</a:t>
          </a:r>
          <a:endParaRPr lang="hu-HU" dirty="0"/>
        </a:p>
      </dgm:t>
    </dgm:pt>
    <dgm:pt modelId="{3EFBEAAE-B03D-4F75-BE99-0028D00CE461}" type="parTrans" cxnId="{D0459404-3E5F-44C1-9C2E-E095440B3642}">
      <dgm:prSet/>
      <dgm:spPr/>
      <dgm:t>
        <a:bodyPr/>
        <a:lstStyle/>
        <a:p>
          <a:endParaRPr lang="hu-HU"/>
        </a:p>
      </dgm:t>
    </dgm:pt>
    <dgm:pt modelId="{CAF2C3DD-C6D4-4807-95BF-B575E98E1FD6}" type="sibTrans" cxnId="{D0459404-3E5F-44C1-9C2E-E095440B3642}">
      <dgm:prSet/>
      <dgm:spPr/>
      <dgm:t>
        <a:bodyPr/>
        <a:lstStyle/>
        <a:p>
          <a:endParaRPr lang="hu-HU"/>
        </a:p>
      </dgm:t>
    </dgm:pt>
    <dgm:pt modelId="{B0BBD1EC-D44A-46EB-8C18-DD27FFCCD565}">
      <dgm:prSet phldrT="[Szöveg]"/>
      <dgm:spPr/>
      <dgm:t>
        <a:bodyPr/>
        <a:lstStyle/>
        <a:p>
          <a:r>
            <a:rPr lang="hu-HU" dirty="0" err="1" smtClean="0"/>
            <a:t>hőmaximum</a:t>
          </a:r>
          <a:r>
            <a:rPr lang="hu-HU" dirty="0" smtClean="0"/>
            <a:t> érzékelők</a:t>
          </a:r>
          <a:endParaRPr lang="hu-HU" dirty="0"/>
        </a:p>
      </dgm:t>
    </dgm:pt>
    <dgm:pt modelId="{1FAD8808-2D6F-452F-9B57-8D46AFBEE4A0}" type="parTrans" cxnId="{A74E090F-6421-4B7E-8F5B-0C1C9BD86194}">
      <dgm:prSet/>
      <dgm:spPr/>
      <dgm:t>
        <a:bodyPr/>
        <a:lstStyle/>
        <a:p>
          <a:endParaRPr lang="hu-HU"/>
        </a:p>
      </dgm:t>
    </dgm:pt>
    <dgm:pt modelId="{694C0969-9019-4EFC-927F-9F94FDBE1B74}" type="sibTrans" cxnId="{A74E090F-6421-4B7E-8F5B-0C1C9BD86194}">
      <dgm:prSet/>
      <dgm:spPr/>
      <dgm:t>
        <a:bodyPr/>
        <a:lstStyle/>
        <a:p>
          <a:endParaRPr lang="hu-HU"/>
        </a:p>
      </dgm:t>
    </dgm:pt>
    <dgm:pt modelId="{C2138E96-3DB5-480E-B63E-FFE366C5D544}">
      <dgm:prSet phldrT="[Szöveg]"/>
      <dgm:spPr/>
      <dgm:t>
        <a:bodyPr/>
        <a:lstStyle/>
        <a:p>
          <a:r>
            <a:rPr lang="hu-HU" dirty="0" err="1" smtClean="0"/>
            <a:t>hősebesség</a:t>
          </a:r>
          <a:r>
            <a:rPr lang="hu-HU" dirty="0" smtClean="0"/>
            <a:t> érzékelők</a:t>
          </a:r>
          <a:endParaRPr lang="hu-HU" dirty="0"/>
        </a:p>
      </dgm:t>
    </dgm:pt>
    <dgm:pt modelId="{FC0EF9E1-D883-4AC0-92BA-E25E68573D7D}" type="parTrans" cxnId="{66FE683E-354F-49CB-A4E8-CED2EB50FD7E}">
      <dgm:prSet/>
      <dgm:spPr/>
      <dgm:t>
        <a:bodyPr/>
        <a:lstStyle/>
        <a:p>
          <a:endParaRPr lang="hu-HU"/>
        </a:p>
      </dgm:t>
    </dgm:pt>
    <dgm:pt modelId="{83253C84-DFCF-45FD-8255-1DFBB919C93D}" type="sibTrans" cxnId="{66FE683E-354F-49CB-A4E8-CED2EB50FD7E}">
      <dgm:prSet/>
      <dgm:spPr/>
      <dgm:t>
        <a:bodyPr/>
        <a:lstStyle/>
        <a:p>
          <a:endParaRPr lang="hu-HU"/>
        </a:p>
      </dgm:t>
    </dgm:pt>
    <dgm:pt modelId="{CED1D16F-B0F6-48DE-A704-65829C3F5DD2}">
      <dgm:prSet phldrT="[Szöveg]"/>
      <dgm:spPr/>
      <dgm:t>
        <a:bodyPr/>
        <a:lstStyle/>
        <a:p>
          <a:r>
            <a:rPr lang="hu-HU" dirty="0" smtClean="0"/>
            <a:t>füstérzékelők</a:t>
          </a:r>
          <a:endParaRPr lang="hu-HU" dirty="0"/>
        </a:p>
      </dgm:t>
    </dgm:pt>
    <dgm:pt modelId="{CEB518E7-1DBD-467D-B379-BA9D479D5368}" type="parTrans" cxnId="{71E584F8-4EA7-494B-9507-9195F61DD80D}">
      <dgm:prSet/>
      <dgm:spPr/>
      <dgm:t>
        <a:bodyPr/>
        <a:lstStyle/>
        <a:p>
          <a:endParaRPr lang="hu-HU"/>
        </a:p>
      </dgm:t>
    </dgm:pt>
    <dgm:pt modelId="{338EFBDB-2F5B-42F5-A618-1B6903AE880C}" type="sibTrans" cxnId="{71E584F8-4EA7-494B-9507-9195F61DD80D}">
      <dgm:prSet/>
      <dgm:spPr/>
      <dgm:t>
        <a:bodyPr/>
        <a:lstStyle/>
        <a:p>
          <a:endParaRPr lang="hu-HU"/>
        </a:p>
      </dgm:t>
    </dgm:pt>
    <dgm:pt modelId="{4F08D920-B2DF-4CC3-8294-D373F51DA9AA}">
      <dgm:prSet phldrT="[Szöveg]"/>
      <dgm:spPr/>
      <dgm:t>
        <a:bodyPr/>
        <a:lstStyle/>
        <a:p>
          <a:r>
            <a:rPr lang="hu-HU" dirty="0" smtClean="0"/>
            <a:t>optikai füstérzékelők</a:t>
          </a:r>
          <a:endParaRPr lang="hu-HU" dirty="0"/>
        </a:p>
      </dgm:t>
    </dgm:pt>
    <dgm:pt modelId="{AFF225BC-9C45-4921-B106-C704CA3A77B1}" type="parTrans" cxnId="{EE508E7C-CA27-4674-B44D-DAE45134791C}">
      <dgm:prSet/>
      <dgm:spPr/>
      <dgm:t>
        <a:bodyPr/>
        <a:lstStyle/>
        <a:p>
          <a:endParaRPr lang="hu-HU"/>
        </a:p>
      </dgm:t>
    </dgm:pt>
    <dgm:pt modelId="{975D9F8C-C6A4-4208-B01A-66A031954D25}" type="sibTrans" cxnId="{EE508E7C-CA27-4674-B44D-DAE45134791C}">
      <dgm:prSet/>
      <dgm:spPr/>
      <dgm:t>
        <a:bodyPr/>
        <a:lstStyle/>
        <a:p>
          <a:endParaRPr lang="hu-HU"/>
        </a:p>
      </dgm:t>
    </dgm:pt>
    <dgm:pt modelId="{C71136E0-0E61-40C9-84FF-6F5A72DF729D}">
      <dgm:prSet phldrT="[Szöveg]"/>
      <dgm:spPr/>
      <dgm:t>
        <a:bodyPr/>
        <a:lstStyle/>
        <a:p>
          <a:r>
            <a:rPr lang="hu-HU" dirty="0" smtClean="0"/>
            <a:t>anyagi közvetítésű tűzjelző érzékelők</a:t>
          </a:r>
          <a:endParaRPr lang="hu-HU" dirty="0"/>
        </a:p>
      </dgm:t>
    </dgm:pt>
    <dgm:pt modelId="{725BE2D2-0BF3-4898-AB4C-E94491B9683E}" type="sibTrans" cxnId="{B6B3744D-B883-4010-B343-CB0D45211409}">
      <dgm:prSet/>
      <dgm:spPr/>
      <dgm:t>
        <a:bodyPr/>
        <a:lstStyle/>
        <a:p>
          <a:endParaRPr lang="hu-HU"/>
        </a:p>
      </dgm:t>
    </dgm:pt>
    <dgm:pt modelId="{50B90338-E87D-4CA6-8A7C-97BBA6D541E0}" type="parTrans" cxnId="{B6B3744D-B883-4010-B343-CB0D45211409}">
      <dgm:prSet/>
      <dgm:spPr/>
      <dgm:t>
        <a:bodyPr/>
        <a:lstStyle/>
        <a:p>
          <a:endParaRPr lang="hu-HU"/>
        </a:p>
      </dgm:t>
    </dgm:pt>
    <dgm:pt modelId="{E0126026-F413-4C1D-83D7-38CF2AC08E46}">
      <dgm:prSet/>
      <dgm:spPr/>
      <dgm:t>
        <a:bodyPr/>
        <a:lstStyle/>
        <a:p>
          <a:r>
            <a:rPr lang="hu-HU" dirty="0" smtClean="0"/>
            <a:t>ionizációs érzékelők (ritka)</a:t>
          </a:r>
          <a:endParaRPr lang="hu-HU" dirty="0"/>
        </a:p>
      </dgm:t>
    </dgm:pt>
    <dgm:pt modelId="{BAC4E0DF-2832-4C30-9B85-D6AF99060078}" type="parTrans" cxnId="{28F15121-3A77-413D-B75F-9116CF7D2CE2}">
      <dgm:prSet/>
      <dgm:spPr/>
      <dgm:t>
        <a:bodyPr/>
        <a:lstStyle/>
        <a:p>
          <a:endParaRPr lang="hu-HU"/>
        </a:p>
      </dgm:t>
    </dgm:pt>
    <dgm:pt modelId="{071B891A-4CE3-4BC2-93AC-830F86F9EA40}" type="sibTrans" cxnId="{28F15121-3A77-413D-B75F-9116CF7D2CE2}">
      <dgm:prSet/>
      <dgm:spPr/>
      <dgm:t>
        <a:bodyPr/>
        <a:lstStyle/>
        <a:p>
          <a:endParaRPr lang="hu-HU"/>
        </a:p>
      </dgm:t>
    </dgm:pt>
    <dgm:pt modelId="{FAF24F0A-FB1F-4E46-AA5A-9142786C111F}" type="pres">
      <dgm:prSet presAssocID="{E63441EF-714B-428A-B3B8-6BFABFEB9D3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0ADD98E6-2814-40DC-9FF6-A4CCE07F31FB}" type="pres">
      <dgm:prSet presAssocID="{C71136E0-0E61-40C9-84FF-6F5A72DF729D}" presName="hierRoot1" presStyleCnt="0"/>
      <dgm:spPr/>
    </dgm:pt>
    <dgm:pt modelId="{8D36EA40-868A-4A71-9D92-A97DD097985C}" type="pres">
      <dgm:prSet presAssocID="{C71136E0-0E61-40C9-84FF-6F5A72DF729D}" presName="composite" presStyleCnt="0"/>
      <dgm:spPr/>
    </dgm:pt>
    <dgm:pt modelId="{9259129C-B47B-463B-832B-0EEF2CD34AEF}" type="pres">
      <dgm:prSet presAssocID="{C71136E0-0E61-40C9-84FF-6F5A72DF729D}" presName="background" presStyleLbl="node0" presStyleIdx="0" presStyleCnt="1"/>
      <dgm:spPr/>
    </dgm:pt>
    <dgm:pt modelId="{2078F628-ADE3-4982-A23C-AA5F65A9BB7D}" type="pres">
      <dgm:prSet presAssocID="{C71136E0-0E61-40C9-84FF-6F5A72DF729D}" presName="text" presStyleLbl="fgAcc0" presStyleIdx="0" presStyleCnt="1" custScaleX="139248" custScaleY="58980" custLinFactNeighborX="-16205" custLinFactNeighborY="-40444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98E5780-E005-472D-AAF7-A20CCD076C28}" type="pres">
      <dgm:prSet presAssocID="{C71136E0-0E61-40C9-84FF-6F5A72DF729D}" presName="hierChild2" presStyleCnt="0"/>
      <dgm:spPr/>
    </dgm:pt>
    <dgm:pt modelId="{82150650-6E70-4F17-A6CD-D2935B606533}" type="pres">
      <dgm:prSet presAssocID="{3EFBEAAE-B03D-4F75-BE99-0028D00CE461}" presName="Name10" presStyleLbl="parChTrans1D2" presStyleIdx="0" presStyleCnt="2"/>
      <dgm:spPr/>
      <dgm:t>
        <a:bodyPr/>
        <a:lstStyle/>
        <a:p>
          <a:endParaRPr lang="hu-HU"/>
        </a:p>
      </dgm:t>
    </dgm:pt>
    <dgm:pt modelId="{D6EE4FF3-FBC2-40AE-8366-9FEE523E32D7}" type="pres">
      <dgm:prSet presAssocID="{F1CE437C-FE3E-4151-B9D5-DFDF50283ECA}" presName="hierRoot2" presStyleCnt="0"/>
      <dgm:spPr/>
    </dgm:pt>
    <dgm:pt modelId="{067108CD-8EBD-42DA-9045-D619DFDA580B}" type="pres">
      <dgm:prSet presAssocID="{F1CE437C-FE3E-4151-B9D5-DFDF50283ECA}" presName="composite2" presStyleCnt="0"/>
      <dgm:spPr/>
    </dgm:pt>
    <dgm:pt modelId="{3539EDB9-87F5-4DFA-90FB-761BAE6802F0}" type="pres">
      <dgm:prSet presAssocID="{F1CE437C-FE3E-4151-B9D5-DFDF50283ECA}" presName="background2" presStyleLbl="node2" presStyleIdx="0" presStyleCnt="2"/>
      <dgm:spPr/>
    </dgm:pt>
    <dgm:pt modelId="{B67D110C-DCA8-4171-8573-8DACCD4C64C1}" type="pres">
      <dgm:prSet presAssocID="{F1CE437C-FE3E-4151-B9D5-DFDF50283ECA}" presName="text2" presStyleLbl="fgAcc2" presStyleIdx="0" presStyleCnt="2" custScaleY="41675" custLinFactNeighborX="-29216" custLinFactNeighborY="-3918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112AA09-6753-44D0-B8F2-A47C14A68A42}" type="pres">
      <dgm:prSet presAssocID="{F1CE437C-FE3E-4151-B9D5-DFDF50283ECA}" presName="hierChild3" presStyleCnt="0"/>
      <dgm:spPr/>
    </dgm:pt>
    <dgm:pt modelId="{F636896F-3C7A-4E5D-B1C9-94B9FB97427D}" type="pres">
      <dgm:prSet presAssocID="{1FAD8808-2D6F-452F-9B57-8D46AFBEE4A0}" presName="Name17" presStyleLbl="parChTrans1D3" presStyleIdx="0" presStyleCnt="4"/>
      <dgm:spPr/>
      <dgm:t>
        <a:bodyPr/>
        <a:lstStyle/>
        <a:p>
          <a:endParaRPr lang="hu-HU"/>
        </a:p>
      </dgm:t>
    </dgm:pt>
    <dgm:pt modelId="{034A370C-B6DF-4309-B777-5EA6ED53FFD0}" type="pres">
      <dgm:prSet presAssocID="{B0BBD1EC-D44A-46EB-8C18-DD27FFCCD565}" presName="hierRoot3" presStyleCnt="0"/>
      <dgm:spPr/>
    </dgm:pt>
    <dgm:pt modelId="{F6A3F22C-4912-4BFD-A202-7DDC54A638D0}" type="pres">
      <dgm:prSet presAssocID="{B0BBD1EC-D44A-46EB-8C18-DD27FFCCD565}" presName="composite3" presStyleCnt="0"/>
      <dgm:spPr/>
    </dgm:pt>
    <dgm:pt modelId="{B56D2FA6-E642-401E-9B12-46E2B73FC478}" type="pres">
      <dgm:prSet presAssocID="{B0BBD1EC-D44A-46EB-8C18-DD27FFCCD565}" presName="background3" presStyleLbl="node3" presStyleIdx="0" presStyleCnt="4"/>
      <dgm:spPr/>
    </dgm:pt>
    <dgm:pt modelId="{9CBD1A72-C8E9-473A-B744-CAC194DBEB19}" type="pres">
      <dgm:prSet presAssocID="{B0BBD1EC-D44A-46EB-8C18-DD27FFCCD565}" presName="text3" presStyleLbl="fgAcc3" presStyleIdx="0" presStyleCnt="4" custScaleY="66514" custLinFactNeighborY="-31786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94EEF14-0BE6-46EB-9947-1FC12224A3A1}" type="pres">
      <dgm:prSet presAssocID="{B0BBD1EC-D44A-46EB-8C18-DD27FFCCD565}" presName="hierChild4" presStyleCnt="0"/>
      <dgm:spPr/>
    </dgm:pt>
    <dgm:pt modelId="{A43E0838-C6BF-464A-A23E-82A2BF36ADBF}" type="pres">
      <dgm:prSet presAssocID="{FC0EF9E1-D883-4AC0-92BA-E25E68573D7D}" presName="Name17" presStyleLbl="parChTrans1D3" presStyleIdx="1" presStyleCnt="4"/>
      <dgm:spPr/>
      <dgm:t>
        <a:bodyPr/>
        <a:lstStyle/>
        <a:p>
          <a:endParaRPr lang="hu-HU"/>
        </a:p>
      </dgm:t>
    </dgm:pt>
    <dgm:pt modelId="{BEADECAB-D4BA-4AFC-8360-7A8862DD58B7}" type="pres">
      <dgm:prSet presAssocID="{C2138E96-3DB5-480E-B63E-FFE366C5D544}" presName="hierRoot3" presStyleCnt="0"/>
      <dgm:spPr/>
    </dgm:pt>
    <dgm:pt modelId="{A2734FA2-D565-43CF-81F4-728AD6715BD7}" type="pres">
      <dgm:prSet presAssocID="{C2138E96-3DB5-480E-B63E-FFE366C5D544}" presName="composite3" presStyleCnt="0"/>
      <dgm:spPr/>
    </dgm:pt>
    <dgm:pt modelId="{BFB9A2F0-9A45-4629-853C-0AABE4E21373}" type="pres">
      <dgm:prSet presAssocID="{C2138E96-3DB5-480E-B63E-FFE366C5D544}" presName="background3" presStyleLbl="node3" presStyleIdx="1" presStyleCnt="4"/>
      <dgm:spPr/>
    </dgm:pt>
    <dgm:pt modelId="{06581810-0058-4110-8134-83976A12F06D}" type="pres">
      <dgm:prSet presAssocID="{C2138E96-3DB5-480E-B63E-FFE366C5D544}" presName="text3" presStyleLbl="fgAcc3" presStyleIdx="1" presStyleCnt="4" custScaleY="59907" custLinFactNeighborX="-5753" custLinFactNeighborY="-31666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BD3B3742-5471-4F7C-86DD-C2E3AB5C250C}" type="pres">
      <dgm:prSet presAssocID="{C2138E96-3DB5-480E-B63E-FFE366C5D544}" presName="hierChild4" presStyleCnt="0"/>
      <dgm:spPr/>
    </dgm:pt>
    <dgm:pt modelId="{00E1D2AF-57A4-4286-B822-9CAE92605D97}" type="pres">
      <dgm:prSet presAssocID="{CEB518E7-1DBD-467D-B379-BA9D479D5368}" presName="Name10" presStyleLbl="parChTrans1D2" presStyleIdx="1" presStyleCnt="2"/>
      <dgm:spPr/>
      <dgm:t>
        <a:bodyPr/>
        <a:lstStyle/>
        <a:p>
          <a:endParaRPr lang="hu-HU"/>
        </a:p>
      </dgm:t>
    </dgm:pt>
    <dgm:pt modelId="{3E14962C-2755-4556-A92B-319EC0DB5583}" type="pres">
      <dgm:prSet presAssocID="{CED1D16F-B0F6-48DE-A704-65829C3F5DD2}" presName="hierRoot2" presStyleCnt="0"/>
      <dgm:spPr/>
    </dgm:pt>
    <dgm:pt modelId="{2551FD19-F33F-42FF-BF34-09566BE0E0C6}" type="pres">
      <dgm:prSet presAssocID="{CED1D16F-B0F6-48DE-A704-65829C3F5DD2}" presName="composite2" presStyleCnt="0"/>
      <dgm:spPr/>
    </dgm:pt>
    <dgm:pt modelId="{47D428E3-9476-4DEB-BD70-67FA29D68EE3}" type="pres">
      <dgm:prSet presAssocID="{CED1D16F-B0F6-48DE-A704-65829C3F5DD2}" presName="background2" presStyleLbl="node2" presStyleIdx="1" presStyleCnt="2"/>
      <dgm:spPr/>
    </dgm:pt>
    <dgm:pt modelId="{9B1A1C8D-CE91-46C8-A752-DAF9D1577306}" type="pres">
      <dgm:prSet presAssocID="{CED1D16F-B0F6-48DE-A704-65829C3F5DD2}" presName="text2" presStyleLbl="fgAcc2" presStyleIdx="1" presStyleCnt="2" custScaleY="41675" custLinFactNeighborX="-3459" custLinFactNeighborY="-3918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67642B0C-6704-4443-8024-E3929E783185}" type="pres">
      <dgm:prSet presAssocID="{CED1D16F-B0F6-48DE-A704-65829C3F5DD2}" presName="hierChild3" presStyleCnt="0"/>
      <dgm:spPr/>
    </dgm:pt>
    <dgm:pt modelId="{81D614C4-D7B9-4EFD-B160-E4AEF89A8B41}" type="pres">
      <dgm:prSet presAssocID="{BAC4E0DF-2832-4C30-9B85-D6AF99060078}" presName="Name17" presStyleLbl="parChTrans1D3" presStyleIdx="2" presStyleCnt="4"/>
      <dgm:spPr/>
      <dgm:t>
        <a:bodyPr/>
        <a:lstStyle/>
        <a:p>
          <a:endParaRPr lang="hu-HU"/>
        </a:p>
      </dgm:t>
    </dgm:pt>
    <dgm:pt modelId="{A2162603-7B6D-4ACD-8816-7C13E3D2F1CE}" type="pres">
      <dgm:prSet presAssocID="{E0126026-F413-4C1D-83D7-38CF2AC08E46}" presName="hierRoot3" presStyleCnt="0"/>
      <dgm:spPr/>
    </dgm:pt>
    <dgm:pt modelId="{060AB187-F238-4388-BE79-96F1F90E7FBF}" type="pres">
      <dgm:prSet presAssocID="{E0126026-F413-4C1D-83D7-38CF2AC08E46}" presName="composite3" presStyleCnt="0"/>
      <dgm:spPr/>
    </dgm:pt>
    <dgm:pt modelId="{0C399213-D65C-4300-B151-628659FAB2EB}" type="pres">
      <dgm:prSet presAssocID="{E0126026-F413-4C1D-83D7-38CF2AC08E46}" presName="background3" presStyleLbl="node3" presStyleIdx="2" presStyleCnt="4"/>
      <dgm:spPr/>
    </dgm:pt>
    <dgm:pt modelId="{D49F35B1-0E17-4EF9-A441-326D2BA04312}" type="pres">
      <dgm:prSet presAssocID="{E0126026-F413-4C1D-83D7-38CF2AC08E46}" presName="text3" presStyleLbl="fgAcc3" presStyleIdx="2" presStyleCnt="4" custScaleY="67299" custLinFactNeighborX="573" custLinFactNeighborY="-34345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503106A-32CF-40FE-8632-9B688AF3D478}" type="pres">
      <dgm:prSet presAssocID="{E0126026-F413-4C1D-83D7-38CF2AC08E46}" presName="hierChild4" presStyleCnt="0"/>
      <dgm:spPr/>
    </dgm:pt>
    <dgm:pt modelId="{331E732A-50B7-4076-8908-6D818074B112}" type="pres">
      <dgm:prSet presAssocID="{AFF225BC-9C45-4921-B106-C704CA3A77B1}" presName="Name17" presStyleLbl="parChTrans1D3" presStyleIdx="3" presStyleCnt="4"/>
      <dgm:spPr/>
      <dgm:t>
        <a:bodyPr/>
        <a:lstStyle/>
        <a:p>
          <a:endParaRPr lang="hu-HU"/>
        </a:p>
      </dgm:t>
    </dgm:pt>
    <dgm:pt modelId="{3A3DDB5D-89DF-492B-AF62-9946BEA36079}" type="pres">
      <dgm:prSet presAssocID="{4F08D920-B2DF-4CC3-8294-D373F51DA9AA}" presName="hierRoot3" presStyleCnt="0"/>
      <dgm:spPr/>
    </dgm:pt>
    <dgm:pt modelId="{85BE1198-20C3-464E-BC66-BFF85E0B816C}" type="pres">
      <dgm:prSet presAssocID="{4F08D920-B2DF-4CC3-8294-D373F51DA9AA}" presName="composite3" presStyleCnt="0"/>
      <dgm:spPr/>
    </dgm:pt>
    <dgm:pt modelId="{21B2E5DF-EDF5-4804-83D5-36AC24A526A8}" type="pres">
      <dgm:prSet presAssocID="{4F08D920-B2DF-4CC3-8294-D373F51DA9AA}" presName="background3" presStyleLbl="node3" presStyleIdx="3" presStyleCnt="4"/>
      <dgm:spPr/>
    </dgm:pt>
    <dgm:pt modelId="{33F96DAD-FA7C-4364-A500-970301F8B0FE}" type="pres">
      <dgm:prSet presAssocID="{4F08D920-B2DF-4CC3-8294-D373F51DA9AA}" presName="text3" presStyleLbl="fgAcc3" presStyleIdx="3" presStyleCnt="4" custScaleY="62411" custLinFactNeighborX="-3156" custLinFactNeighborY="-34345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E4382EC-FFBD-41C4-A95E-6CCA0F293DBF}" type="pres">
      <dgm:prSet presAssocID="{4F08D920-B2DF-4CC3-8294-D373F51DA9AA}" presName="hierChild4" presStyleCnt="0"/>
      <dgm:spPr/>
    </dgm:pt>
  </dgm:ptLst>
  <dgm:cxnLst>
    <dgm:cxn modelId="{92DCD4CE-8730-4435-B7D4-7F326381F934}" type="presOf" srcId="{C71136E0-0E61-40C9-84FF-6F5A72DF729D}" destId="{2078F628-ADE3-4982-A23C-AA5F65A9BB7D}" srcOrd="0" destOrd="0" presId="urn:microsoft.com/office/officeart/2005/8/layout/hierarchy1"/>
    <dgm:cxn modelId="{D0459404-3E5F-44C1-9C2E-E095440B3642}" srcId="{C71136E0-0E61-40C9-84FF-6F5A72DF729D}" destId="{F1CE437C-FE3E-4151-B9D5-DFDF50283ECA}" srcOrd="0" destOrd="0" parTransId="{3EFBEAAE-B03D-4F75-BE99-0028D00CE461}" sibTransId="{CAF2C3DD-C6D4-4807-95BF-B575E98E1FD6}"/>
    <dgm:cxn modelId="{28F15121-3A77-413D-B75F-9116CF7D2CE2}" srcId="{CED1D16F-B0F6-48DE-A704-65829C3F5DD2}" destId="{E0126026-F413-4C1D-83D7-38CF2AC08E46}" srcOrd="0" destOrd="0" parTransId="{BAC4E0DF-2832-4C30-9B85-D6AF99060078}" sibTransId="{071B891A-4CE3-4BC2-93AC-830F86F9EA40}"/>
    <dgm:cxn modelId="{EE508E7C-CA27-4674-B44D-DAE45134791C}" srcId="{CED1D16F-B0F6-48DE-A704-65829C3F5DD2}" destId="{4F08D920-B2DF-4CC3-8294-D373F51DA9AA}" srcOrd="1" destOrd="0" parTransId="{AFF225BC-9C45-4921-B106-C704CA3A77B1}" sibTransId="{975D9F8C-C6A4-4208-B01A-66A031954D25}"/>
    <dgm:cxn modelId="{52BFE7B9-A56C-4D56-87D9-2F884CB90E89}" type="presOf" srcId="{3EFBEAAE-B03D-4F75-BE99-0028D00CE461}" destId="{82150650-6E70-4F17-A6CD-D2935B606533}" srcOrd="0" destOrd="0" presId="urn:microsoft.com/office/officeart/2005/8/layout/hierarchy1"/>
    <dgm:cxn modelId="{A74E090F-6421-4B7E-8F5B-0C1C9BD86194}" srcId="{F1CE437C-FE3E-4151-B9D5-DFDF50283ECA}" destId="{B0BBD1EC-D44A-46EB-8C18-DD27FFCCD565}" srcOrd="0" destOrd="0" parTransId="{1FAD8808-2D6F-452F-9B57-8D46AFBEE4A0}" sibTransId="{694C0969-9019-4EFC-927F-9F94FDBE1B74}"/>
    <dgm:cxn modelId="{745D32D9-4E32-455E-ABAD-FC000CE1993A}" type="presOf" srcId="{F1CE437C-FE3E-4151-B9D5-DFDF50283ECA}" destId="{B67D110C-DCA8-4171-8573-8DACCD4C64C1}" srcOrd="0" destOrd="0" presId="urn:microsoft.com/office/officeart/2005/8/layout/hierarchy1"/>
    <dgm:cxn modelId="{71E584F8-4EA7-494B-9507-9195F61DD80D}" srcId="{C71136E0-0E61-40C9-84FF-6F5A72DF729D}" destId="{CED1D16F-B0F6-48DE-A704-65829C3F5DD2}" srcOrd="1" destOrd="0" parTransId="{CEB518E7-1DBD-467D-B379-BA9D479D5368}" sibTransId="{338EFBDB-2F5B-42F5-A618-1B6903AE880C}"/>
    <dgm:cxn modelId="{2C49C334-D8DB-4E72-A472-AD42EF8C6BAD}" type="presOf" srcId="{1FAD8808-2D6F-452F-9B57-8D46AFBEE4A0}" destId="{F636896F-3C7A-4E5D-B1C9-94B9FB97427D}" srcOrd="0" destOrd="0" presId="urn:microsoft.com/office/officeart/2005/8/layout/hierarchy1"/>
    <dgm:cxn modelId="{81C844E9-2F70-42CB-8A8F-325B4A1F67DA}" type="presOf" srcId="{4F08D920-B2DF-4CC3-8294-D373F51DA9AA}" destId="{33F96DAD-FA7C-4364-A500-970301F8B0FE}" srcOrd="0" destOrd="0" presId="urn:microsoft.com/office/officeart/2005/8/layout/hierarchy1"/>
    <dgm:cxn modelId="{0E704D2C-BDA3-4040-A1C7-E600E10E9EBA}" type="presOf" srcId="{E0126026-F413-4C1D-83D7-38CF2AC08E46}" destId="{D49F35B1-0E17-4EF9-A441-326D2BA04312}" srcOrd="0" destOrd="0" presId="urn:microsoft.com/office/officeart/2005/8/layout/hierarchy1"/>
    <dgm:cxn modelId="{66FE683E-354F-49CB-A4E8-CED2EB50FD7E}" srcId="{F1CE437C-FE3E-4151-B9D5-DFDF50283ECA}" destId="{C2138E96-3DB5-480E-B63E-FFE366C5D544}" srcOrd="1" destOrd="0" parTransId="{FC0EF9E1-D883-4AC0-92BA-E25E68573D7D}" sibTransId="{83253C84-DFCF-45FD-8255-1DFBB919C93D}"/>
    <dgm:cxn modelId="{7F99954A-D47E-4D7E-95A0-FBC12DB7490C}" type="presOf" srcId="{CED1D16F-B0F6-48DE-A704-65829C3F5DD2}" destId="{9B1A1C8D-CE91-46C8-A752-DAF9D1577306}" srcOrd="0" destOrd="0" presId="urn:microsoft.com/office/officeart/2005/8/layout/hierarchy1"/>
    <dgm:cxn modelId="{0B840E8F-D924-4724-A55E-6793FCAF957C}" type="presOf" srcId="{C2138E96-3DB5-480E-B63E-FFE366C5D544}" destId="{06581810-0058-4110-8134-83976A12F06D}" srcOrd="0" destOrd="0" presId="urn:microsoft.com/office/officeart/2005/8/layout/hierarchy1"/>
    <dgm:cxn modelId="{085E7EEE-D435-453C-AE1C-9A2BAFEF8FA0}" type="presOf" srcId="{CEB518E7-1DBD-467D-B379-BA9D479D5368}" destId="{00E1D2AF-57A4-4286-B822-9CAE92605D97}" srcOrd="0" destOrd="0" presId="urn:microsoft.com/office/officeart/2005/8/layout/hierarchy1"/>
    <dgm:cxn modelId="{5CBE40F9-3D26-4C1E-9886-B80BBD8BEF42}" type="presOf" srcId="{E63441EF-714B-428A-B3B8-6BFABFEB9D3F}" destId="{FAF24F0A-FB1F-4E46-AA5A-9142786C111F}" srcOrd="0" destOrd="0" presId="urn:microsoft.com/office/officeart/2005/8/layout/hierarchy1"/>
    <dgm:cxn modelId="{4BA4966C-B203-4574-8E04-48ECFEF969E4}" type="presOf" srcId="{B0BBD1EC-D44A-46EB-8C18-DD27FFCCD565}" destId="{9CBD1A72-C8E9-473A-B744-CAC194DBEB19}" srcOrd="0" destOrd="0" presId="urn:microsoft.com/office/officeart/2005/8/layout/hierarchy1"/>
    <dgm:cxn modelId="{B6B3744D-B883-4010-B343-CB0D45211409}" srcId="{E63441EF-714B-428A-B3B8-6BFABFEB9D3F}" destId="{C71136E0-0E61-40C9-84FF-6F5A72DF729D}" srcOrd="0" destOrd="0" parTransId="{50B90338-E87D-4CA6-8A7C-97BBA6D541E0}" sibTransId="{725BE2D2-0BF3-4898-AB4C-E94491B9683E}"/>
    <dgm:cxn modelId="{A410BA4F-2DCF-4B27-AD01-198C04825BA2}" type="presOf" srcId="{AFF225BC-9C45-4921-B106-C704CA3A77B1}" destId="{331E732A-50B7-4076-8908-6D818074B112}" srcOrd="0" destOrd="0" presId="urn:microsoft.com/office/officeart/2005/8/layout/hierarchy1"/>
    <dgm:cxn modelId="{8E0859A8-3424-45B4-82B7-2FDC7267F54C}" type="presOf" srcId="{FC0EF9E1-D883-4AC0-92BA-E25E68573D7D}" destId="{A43E0838-C6BF-464A-A23E-82A2BF36ADBF}" srcOrd="0" destOrd="0" presId="urn:microsoft.com/office/officeart/2005/8/layout/hierarchy1"/>
    <dgm:cxn modelId="{2DDFF900-BB90-42DB-89CD-F9F7514DD44C}" type="presOf" srcId="{BAC4E0DF-2832-4C30-9B85-D6AF99060078}" destId="{81D614C4-D7B9-4EFD-B160-E4AEF89A8B41}" srcOrd="0" destOrd="0" presId="urn:microsoft.com/office/officeart/2005/8/layout/hierarchy1"/>
    <dgm:cxn modelId="{FE56E31C-704D-4485-B630-C2DA8E1B2A21}" type="presParOf" srcId="{FAF24F0A-FB1F-4E46-AA5A-9142786C111F}" destId="{0ADD98E6-2814-40DC-9FF6-A4CCE07F31FB}" srcOrd="0" destOrd="0" presId="urn:microsoft.com/office/officeart/2005/8/layout/hierarchy1"/>
    <dgm:cxn modelId="{9ADE7A38-E13C-41C3-981F-07DB9153985C}" type="presParOf" srcId="{0ADD98E6-2814-40DC-9FF6-A4CCE07F31FB}" destId="{8D36EA40-868A-4A71-9D92-A97DD097985C}" srcOrd="0" destOrd="0" presId="urn:microsoft.com/office/officeart/2005/8/layout/hierarchy1"/>
    <dgm:cxn modelId="{305FF61E-1928-45D5-B999-A411A9B8152D}" type="presParOf" srcId="{8D36EA40-868A-4A71-9D92-A97DD097985C}" destId="{9259129C-B47B-463B-832B-0EEF2CD34AEF}" srcOrd="0" destOrd="0" presId="urn:microsoft.com/office/officeart/2005/8/layout/hierarchy1"/>
    <dgm:cxn modelId="{A29A905E-43DC-4E5F-A57D-3A309F415BE3}" type="presParOf" srcId="{8D36EA40-868A-4A71-9D92-A97DD097985C}" destId="{2078F628-ADE3-4982-A23C-AA5F65A9BB7D}" srcOrd="1" destOrd="0" presId="urn:microsoft.com/office/officeart/2005/8/layout/hierarchy1"/>
    <dgm:cxn modelId="{F80BD702-95D8-47CC-87F6-1AE0B89B07CD}" type="presParOf" srcId="{0ADD98E6-2814-40DC-9FF6-A4CCE07F31FB}" destId="{498E5780-E005-472D-AAF7-A20CCD076C28}" srcOrd="1" destOrd="0" presId="urn:microsoft.com/office/officeart/2005/8/layout/hierarchy1"/>
    <dgm:cxn modelId="{69B5C1E5-A9A6-44D2-B75B-84FCCC435DC0}" type="presParOf" srcId="{498E5780-E005-472D-AAF7-A20CCD076C28}" destId="{82150650-6E70-4F17-A6CD-D2935B606533}" srcOrd="0" destOrd="0" presId="urn:microsoft.com/office/officeart/2005/8/layout/hierarchy1"/>
    <dgm:cxn modelId="{0B83E82A-60B0-46F5-8DAF-46F046D1B2FF}" type="presParOf" srcId="{498E5780-E005-472D-AAF7-A20CCD076C28}" destId="{D6EE4FF3-FBC2-40AE-8366-9FEE523E32D7}" srcOrd="1" destOrd="0" presId="urn:microsoft.com/office/officeart/2005/8/layout/hierarchy1"/>
    <dgm:cxn modelId="{28D9533F-DEB8-483F-B10C-3DE3320DCD06}" type="presParOf" srcId="{D6EE4FF3-FBC2-40AE-8366-9FEE523E32D7}" destId="{067108CD-8EBD-42DA-9045-D619DFDA580B}" srcOrd="0" destOrd="0" presId="urn:microsoft.com/office/officeart/2005/8/layout/hierarchy1"/>
    <dgm:cxn modelId="{EAFA2D2A-0238-461F-A8B8-23658912818C}" type="presParOf" srcId="{067108CD-8EBD-42DA-9045-D619DFDA580B}" destId="{3539EDB9-87F5-4DFA-90FB-761BAE6802F0}" srcOrd="0" destOrd="0" presId="urn:microsoft.com/office/officeart/2005/8/layout/hierarchy1"/>
    <dgm:cxn modelId="{22FB7E9E-D317-4D85-8FFE-EF680B70F36D}" type="presParOf" srcId="{067108CD-8EBD-42DA-9045-D619DFDA580B}" destId="{B67D110C-DCA8-4171-8573-8DACCD4C64C1}" srcOrd="1" destOrd="0" presId="urn:microsoft.com/office/officeart/2005/8/layout/hierarchy1"/>
    <dgm:cxn modelId="{54F351BB-93E8-4B63-BF1A-C73A4D4C2166}" type="presParOf" srcId="{D6EE4FF3-FBC2-40AE-8366-9FEE523E32D7}" destId="{C112AA09-6753-44D0-B8F2-A47C14A68A42}" srcOrd="1" destOrd="0" presId="urn:microsoft.com/office/officeart/2005/8/layout/hierarchy1"/>
    <dgm:cxn modelId="{5287EE0A-3BA8-4842-891E-89B1E6DD58AC}" type="presParOf" srcId="{C112AA09-6753-44D0-B8F2-A47C14A68A42}" destId="{F636896F-3C7A-4E5D-B1C9-94B9FB97427D}" srcOrd="0" destOrd="0" presId="urn:microsoft.com/office/officeart/2005/8/layout/hierarchy1"/>
    <dgm:cxn modelId="{7689D25D-BDFA-4524-A497-5495AF63A5F6}" type="presParOf" srcId="{C112AA09-6753-44D0-B8F2-A47C14A68A42}" destId="{034A370C-B6DF-4309-B777-5EA6ED53FFD0}" srcOrd="1" destOrd="0" presId="urn:microsoft.com/office/officeart/2005/8/layout/hierarchy1"/>
    <dgm:cxn modelId="{AB13EF17-D700-47C5-8866-C4E2CEF3A2C4}" type="presParOf" srcId="{034A370C-B6DF-4309-B777-5EA6ED53FFD0}" destId="{F6A3F22C-4912-4BFD-A202-7DDC54A638D0}" srcOrd="0" destOrd="0" presId="urn:microsoft.com/office/officeart/2005/8/layout/hierarchy1"/>
    <dgm:cxn modelId="{4EF698FA-C0F2-40E9-94E8-35BAAF2D1536}" type="presParOf" srcId="{F6A3F22C-4912-4BFD-A202-7DDC54A638D0}" destId="{B56D2FA6-E642-401E-9B12-46E2B73FC478}" srcOrd="0" destOrd="0" presId="urn:microsoft.com/office/officeart/2005/8/layout/hierarchy1"/>
    <dgm:cxn modelId="{0B28535A-BE63-4AFB-80E6-FC843AC0DD54}" type="presParOf" srcId="{F6A3F22C-4912-4BFD-A202-7DDC54A638D0}" destId="{9CBD1A72-C8E9-473A-B744-CAC194DBEB19}" srcOrd="1" destOrd="0" presId="urn:microsoft.com/office/officeart/2005/8/layout/hierarchy1"/>
    <dgm:cxn modelId="{1E23E702-BE61-4CEB-842D-545C48FB4D67}" type="presParOf" srcId="{034A370C-B6DF-4309-B777-5EA6ED53FFD0}" destId="{C94EEF14-0BE6-46EB-9947-1FC12224A3A1}" srcOrd="1" destOrd="0" presId="urn:microsoft.com/office/officeart/2005/8/layout/hierarchy1"/>
    <dgm:cxn modelId="{725C0ED9-E0D4-4268-AEA4-47B62FB6244D}" type="presParOf" srcId="{C112AA09-6753-44D0-B8F2-A47C14A68A42}" destId="{A43E0838-C6BF-464A-A23E-82A2BF36ADBF}" srcOrd="2" destOrd="0" presId="urn:microsoft.com/office/officeart/2005/8/layout/hierarchy1"/>
    <dgm:cxn modelId="{8FA842CF-97E7-464D-9B4B-5D984632ADF0}" type="presParOf" srcId="{C112AA09-6753-44D0-B8F2-A47C14A68A42}" destId="{BEADECAB-D4BA-4AFC-8360-7A8862DD58B7}" srcOrd="3" destOrd="0" presId="urn:microsoft.com/office/officeart/2005/8/layout/hierarchy1"/>
    <dgm:cxn modelId="{EA6F225C-3421-4961-AC64-BADE573C11D9}" type="presParOf" srcId="{BEADECAB-D4BA-4AFC-8360-7A8862DD58B7}" destId="{A2734FA2-D565-43CF-81F4-728AD6715BD7}" srcOrd="0" destOrd="0" presId="urn:microsoft.com/office/officeart/2005/8/layout/hierarchy1"/>
    <dgm:cxn modelId="{09A0CD32-3065-4480-957E-B93BF7286BF0}" type="presParOf" srcId="{A2734FA2-D565-43CF-81F4-728AD6715BD7}" destId="{BFB9A2F0-9A45-4629-853C-0AABE4E21373}" srcOrd="0" destOrd="0" presId="urn:microsoft.com/office/officeart/2005/8/layout/hierarchy1"/>
    <dgm:cxn modelId="{DA5819B5-240D-42BD-BC1E-AC31983F68C7}" type="presParOf" srcId="{A2734FA2-D565-43CF-81F4-728AD6715BD7}" destId="{06581810-0058-4110-8134-83976A12F06D}" srcOrd="1" destOrd="0" presId="urn:microsoft.com/office/officeart/2005/8/layout/hierarchy1"/>
    <dgm:cxn modelId="{006A8C6B-A997-4901-805D-92281B0A1291}" type="presParOf" srcId="{BEADECAB-D4BA-4AFC-8360-7A8862DD58B7}" destId="{BD3B3742-5471-4F7C-86DD-C2E3AB5C250C}" srcOrd="1" destOrd="0" presId="urn:microsoft.com/office/officeart/2005/8/layout/hierarchy1"/>
    <dgm:cxn modelId="{EF43EB87-C569-4955-8D77-35048A398857}" type="presParOf" srcId="{498E5780-E005-472D-AAF7-A20CCD076C28}" destId="{00E1D2AF-57A4-4286-B822-9CAE92605D97}" srcOrd="2" destOrd="0" presId="urn:microsoft.com/office/officeart/2005/8/layout/hierarchy1"/>
    <dgm:cxn modelId="{9F16DF74-D5A6-450A-9738-1AEFC8CB6350}" type="presParOf" srcId="{498E5780-E005-472D-AAF7-A20CCD076C28}" destId="{3E14962C-2755-4556-A92B-319EC0DB5583}" srcOrd="3" destOrd="0" presId="urn:microsoft.com/office/officeart/2005/8/layout/hierarchy1"/>
    <dgm:cxn modelId="{70C7281C-1347-419A-9AEF-40EAD0DFA93D}" type="presParOf" srcId="{3E14962C-2755-4556-A92B-319EC0DB5583}" destId="{2551FD19-F33F-42FF-BF34-09566BE0E0C6}" srcOrd="0" destOrd="0" presId="urn:microsoft.com/office/officeart/2005/8/layout/hierarchy1"/>
    <dgm:cxn modelId="{9CE09078-0411-4DB3-AFE8-A568C49A487E}" type="presParOf" srcId="{2551FD19-F33F-42FF-BF34-09566BE0E0C6}" destId="{47D428E3-9476-4DEB-BD70-67FA29D68EE3}" srcOrd="0" destOrd="0" presId="urn:microsoft.com/office/officeart/2005/8/layout/hierarchy1"/>
    <dgm:cxn modelId="{375C72CF-3D37-4C86-ABFA-B48EE8140574}" type="presParOf" srcId="{2551FD19-F33F-42FF-BF34-09566BE0E0C6}" destId="{9B1A1C8D-CE91-46C8-A752-DAF9D1577306}" srcOrd="1" destOrd="0" presId="urn:microsoft.com/office/officeart/2005/8/layout/hierarchy1"/>
    <dgm:cxn modelId="{5C12C049-33DD-4484-9D32-5D99E10818F4}" type="presParOf" srcId="{3E14962C-2755-4556-A92B-319EC0DB5583}" destId="{67642B0C-6704-4443-8024-E3929E783185}" srcOrd="1" destOrd="0" presId="urn:microsoft.com/office/officeart/2005/8/layout/hierarchy1"/>
    <dgm:cxn modelId="{EA096EF2-C64B-4233-BD0B-34409D3904FD}" type="presParOf" srcId="{67642B0C-6704-4443-8024-E3929E783185}" destId="{81D614C4-D7B9-4EFD-B160-E4AEF89A8B41}" srcOrd="0" destOrd="0" presId="urn:microsoft.com/office/officeart/2005/8/layout/hierarchy1"/>
    <dgm:cxn modelId="{9FDA1A36-3C91-43B2-B263-59D2C50198AB}" type="presParOf" srcId="{67642B0C-6704-4443-8024-E3929E783185}" destId="{A2162603-7B6D-4ACD-8816-7C13E3D2F1CE}" srcOrd="1" destOrd="0" presId="urn:microsoft.com/office/officeart/2005/8/layout/hierarchy1"/>
    <dgm:cxn modelId="{EA999D16-674A-4549-87BF-53BD0E4320E7}" type="presParOf" srcId="{A2162603-7B6D-4ACD-8816-7C13E3D2F1CE}" destId="{060AB187-F238-4388-BE79-96F1F90E7FBF}" srcOrd="0" destOrd="0" presId="urn:microsoft.com/office/officeart/2005/8/layout/hierarchy1"/>
    <dgm:cxn modelId="{DD32D7B7-E382-4207-BD86-202D9355C958}" type="presParOf" srcId="{060AB187-F238-4388-BE79-96F1F90E7FBF}" destId="{0C399213-D65C-4300-B151-628659FAB2EB}" srcOrd="0" destOrd="0" presId="urn:microsoft.com/office/officeart/2005/8/layout/hierarchy1"/>
    <dgm:cxn modelId="{92B5C6A4-335E-425E-AF06-35E9A1F85F6C}" type="presParOf" srcId="{060AB187-F238-4388-BE79-96F1F90E7FBF}" destId="{D49F35B1-0E17-4EF9-A441-326D2BA04312}" srcOrd="1" destOrd="0" presId="urn:microsoft.com/office/officeart/2005/8/layout/hierarchy1"/>
    <dgm:cxn modelId="{C3B82DDF-D96A-4D63-90C3-2AE48B508D56}" type="presParOf" srcId="{A2162603-7B6D-4ACD-8816-7C13E3D2F1CE}" destId="{4503106A-32CF-40FE-8632-9B688AF3D478}" srcOrd="1" destOrd="0" presId="urn:microsoft.com/office/officeart/2005/8/layout/hierarchy1"/>
    <dgm:cxn modelId="{93019EC7-8335-4509-BF01-916D82655524}" type="presParOf" srcId="{67642B0C-6704-4443-8024-E3929E783185}" destId="{331E732A-50B7-4076-8908-6D818074B112}" srcOrd="2" destOrd="0" presId="urn:microsoft.com/office/officeart/2005/8/layout/hierarchy1"/>
    <dgm:cxn modelId="{FCCB2CFC-5685-4B94-8DDC-6A0BE154D485}" type="presParOf" srcId="{67642B0C-6704-4443-8024-E3929E783185}" destId="{3A3DDB5D-89DF-492B-AF62-9946BEA36079}" srcOrd="3" destOrd="0" presId="urn:microsoft.com/office/officeart/2005/8/layout/hierarchy1"/>
    <dgm:cxn modelId="{F1BAFDD0-874B-4F69-8DDE-755034966CE8}" type="presParOf" srcId="{3A3DDB5D-89DF-492B-AF62-9946BEA36079}" destId="{85BE1198-20C3-464E-BC66-BFF85E0B816C}" srcOrd="0" destOrd="0" presId="urn:microsoft.com/office/officeart/2005/8/layout/hierarchy1"/>
    <dgm:cxn modelId="{47F623C8-9204-49EF-8C97-172167C52C43}" type="presParOf" srcId="{85BE1198-20C3-464E-BC66-BFF85E0B816C}" destId="{21B2E5DF-EDF5-4804-83D5-36AC24A526A8}" srcOrd="0" destOrd="0" presId="urn:microsoft.com/office/officeart/2005/8/layout/hierarchy1"/>
    <dgm:cxn modelId="{A2BCF710-32AF-45EC-AF66-619EC0A0CC70}" type="presParOf" srcId="{85BE1198-20C3-464E-BC66-BFF85E0B816C}" destId="{33F96DAD-FA7C-4364-A500-970301F8B0FE}" srcOrd="1" destOrd="0" presId="urn:microsoft.com/office/officeart/2005/8/layout/hierarchy1"/>
    <dgm:cxn modelId="{849C6E58-D4E1-4C64-A73C-736E4777816A}" type="presParOf" srcId="{3A3DDB5D-89DF-492B-AF62-9946BEA36079}" destId="{4E4382EC-FFBD-41C4-A95E-6CCA0F293DB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C1D46C-DDC0-4E44-86E6-0305E4B7D2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8CCEAB2-95E2-40F5-93A2-14930447AB8D}">
      <dgm:prSet phldrT="[Szöveg]" custT="1"/>
      <dgm:spPr>
        <a:solidFill>
          <a:srgbClr val="FF0000"/>
        </a:solidFill>
      </dgm:spPr>
      <dgm:t>
        <a:bodyPr/>
        <a:lstStyle/>
        <a:p>
          <a:pPr marL="441325" indent="0" algn="l"/>
          <a:r>
            <a:rPr lang="hu-HU" sz="2400" dirty="0" smtClean="0"/>
            <a:t>Tűzjelző központ</a:t>
          </a:r>
          <a:endParaRPr lang="hu-HU" sz="2400" dirty="0"/>
        </a:p>
      </dgm:t>
    </dgm:pt>
    <dgm:pt modelId="{8C454E61-D28C-4EF5-A846-CB3637F4F95B}" type="parTrans" cxnId="{04E852B9-C26E-461D-847C-6E0005290848}">
      <dgm:prSet/>
      <dgm:spPr/>
      <dgm:t>
        <a:bodyPr/>
        <a:lstStyle/>
        <a:p>
          <a:endParaRPr lang="hu-HU"/>
        </a:p>
      </dgm:t>
    </dgm:pt>
    <dgm:pt modelId="{C06C6B93-D01F-4863-B58A-ADBEAFDC4802}" type="sibTrans" cxnId="{04E852B9-C26E-461D-847C-6E0005290848}">
      <dgm:prSet/>
      <dgm:spPr/>
      <dgm:t>
        <a:bodyPr/>
        <a:lstStyle/>
        <a:p>
          <a:endParaRPr lang="hu-HU"/>
        </a:p>
      </dgm:t>
    </dgm:pt>
    <dgm:pt modelId="{C3A7AEC1-B927-40A8-BB99-8FBF423D88AD}">
      <dgm:prSet phldrT="[Szöveg]"/>
      <dgm:spPr/>
      <dgm:t>
        <a:bodyPr/>
        <a:lstStyle/>
        <a:p>
          <a:r>
            <a:rPr lang="hu-HU" dirty="0" smtClean="0"/>
            <a:t>hagyományos</a:t>
          </a:r>
          <a:endParaRPr lang="hu-HU" dirty="0"/>
        </a:p>
      </dgm:t>
    </dgm:pt>
    <dgm:pt modelId="{400A7B0A-E4ED-46A7-8EF3-CA32662709BE}" type="parTrans" cxnId="{3CEB7103-FC9E-4C11-8A53-66D7A3E90030}">
      <dgm:prSet/>
      <dgm:spPr/>
      <dgm:t>
        <a:bodyPr/>
        <a:lstStyle/>
        <a:p>
          <a:endParaRPr lang="hu-HU"/>
        </a:p>
      </dgm:t>
    </dgm:pt>
    <dgm:pt modelId="{7BC129A7-E64A-4F17-90E2-5D8B45899082}" type="sibTrans" cxnId="{3CEB7103-FC9E-4C11-8A53-66D7A3E90030}">
      <dgm:prSet/>
      <dgm:spPr/>
      <dgm:t>
        <a:bodyPr/>
        <a:lstStyle/>
        <a:p>
          <a:endParaRPr lang="hu-HU"/>
        </a:p>
      </dgm:t>
    </dgm:pt>
    <dgm:pt modelId="{E42D74C8-104B-4539-B49F-681D530F0EFD}">
      <dgm:prSet phldrT="[Szöveg]"/>
      <dgm:spPr/>
      <dgm:t>
        <a:bodyPr/>
        <a:lstStyle/>
        <a:p>
          <a:r>
            <a:rPr lang="hu-HU" dirty="0" smtClean="0"/>
            <a:t>hagyományos címezhető</a:t>
          </a:r>
          <a:endParaRPr lang="hu-HU" dirty="0"/>
        </a:p>
      </dgm:t>
    </dgm:pt>
    <dgm:pt modelId="{1910A1B2-4B21-454C-B249-09CA49EBE1A8}" type="parTrans" cxnId="{1CA3DB0D-1BC5-4EF7-BA35-A6312B5FD564}">
      <dgm:prSet/>
      <dgm:spPr/>
      <dgm:t>
        <a:bodyPr/>
        <a:lstStyle/>
        <a:p>
          <a:endParaRPr lang="hu-HU"/>
        </a:p>
      </dgm:t>
    </dgm:pt>
    <dgm:pt modelId="{DFD68501-70D7-4EE7-81A0-DC23CD7EF077}" type="sibTrans" cxnId="{1CA3DB0D-1BC5-4EF7-BA35-A6312B5FD564}">
      <dgm:prSet/>
      <dgm:spPr/>
      <dgm:t>
        <a:bodyPr/>
        <a:lstStyle/>
        <a:p>
          <a:endParaRPr lang="hu-HU"/>
        </a:p>
      </dgm:t>
    </dgm:pt>
    <dgm:pt modelId="{58C2B137-AB48-4666-A672-9304CC1CA806}">
      <dgm:prSet phldrT="[Szöveg]"/>
      <dgm:spPr/>
      <dgm:t>
        <a:bodyPr/>
        <a:lstStyle/>
        <a:p>
          <a:r>
            <a:rPr lang="hu-HU" dirty="0" smtClean="0"/>
            <a:t>intelligens</a:t>
          </a:r>
          <a:endParaRPr lang="hu-HU" dirty="0"/>
        </a:p>
      </dgm:t>
    </dgm:pt>
    <dgm:pt modelId="{1F78E60C-7229-421B-84C6-B1EFC69367EA}" type="parTrans" cxnId="{605A2216-BB03-4001-99C5-D3BA91A38D24}">
      <dgm:prSet/>
      <dgm:spPr/>
      <dgm:t>
        <a:bodyPr/>
        <a:lstStyle/>
        <a:p>
          <a:endParaRPr lang="hu-HU"/>
        </a:p>
      </dgm:t>
    </dgm:pt>
    <dgm:pt modelId="{EA95E28D-B56F-450E-8A87-720FAA607DFD}" type="sibTrans" cxnId="{605A2216-BB03-4001-99C5-D3BA91A38D24}">
      <dgm:prSet/>
      <dgm:spPr/>
      <dgm:t>
        <a:bodyPr/>
        <a:lstStyle/>
        <a:p>
          <a:endParaRPr lang="hu-HU"/>
        </a:p>
      </dgm:t>
    </dgm:pt>
    <dgm:pt modelId="{45414C57-5956-4E7E-95C1-3AB2B986EB64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érzékelő dönt</a:t>
          </a:r>
          <a:endParaRPr lang="hu-HU" dirty="0">
            <a:solidFill>
              <a:schemeClr val="tx1"/>
            </a:solidFill>
          </a:endParaRPr>
        </a:p>
      </dgm:t>
    </dgm:pt>
    <dgm:pt modelId="{ABE4DE2E-5563-409D-A941-1596C16ABFC7}" type="parTrans" cxnId="{9297E056-7178-4113-ACE5-7256D4215A35}">
      <dgm:prSet/>
      <dgm:spPr/>
      <dgm:t>
        <a:bodyPr/>
        <a:lstStyle/>
        <a:p>
          <a:endParaRPr lang="hu-HU"/>
        </a:p>
      </dgm:t>
    </dgm:pt>
    <dgm:pt modelId="{A2C9FE3D-FBE2-4AA5-8899-97D1EE71C5BC}" type="sibTrans" cxnId="{9297E056-7178-4113-ACE5-7256D4215A35}">
      <dgm:prSet/>
      <dgm:spPr/>
      <dgm:t>
        <a:bodyPr/>
        <a:lstStyle/>
        <a:p>
          <a:endParaRPr lang="hu-HU"/>
        </a:p>
      </dgm:t>
    </dgm:pt>
    <dgm:pt modelId="{87963EF8-8AE9-4B03-A4B1-0FE4BD567A0B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nem</a:t>
          </a:r>
          <a:r>
            <a:rPr lang="hu-HU" dirty="0" smtClean="0"/>
            <a:t> </a:t>
          </a:r>
          <a:r>
            <a:rPr lang="hu-HU" dirty="0" smtClean="0">
              <a:solidFill>
                <a:schemeClr val="tx1"/>
              </a:solidFill>
            </a:rPr>
            <a:t>címezhető</a:t>
          </a:r>
          <a:endParaRPr lang="hu-HU" dirty="0">
            <a:solidFill>
              <a:schemeClr val="tx1"/>
            </a:solidFill>
          </a:endParaRPr>
        </a:p>
      </dgm:t>
    </dgm:pt>
    <dgm:pt modelId="{3A805E1D-B698-4912-9175-A21CE9BCC118}" type="parTrans" cxnId="{7C18D719-B39A-449A-BAE0-9CFA55C3D082}">
      <dgm:prSet/>
      <dgm:spPr/>
      <dgm:t>
        <a:bodyPr/>
        <a:lstStyle/>
        <a:p>
          <a:endParaRPr lang="hu-HU"/>
        </a:p>
      </dgm:t>
    </dgm:pt>
    <dgm:pt modelId="{BF5CAACE-B69C-445C-9904-DD1984E3A1DB}" type="sibTrans" cxnId="{7C18D719-B39A-449A-BAE0-9CFA55C3D082}">
      <dgm:prSet/>
      <dgm:spPr/>
      <dgm:t>
        <a:bodyPr/>
        <a:lstStyle/>
        <a:p>
          <a:endParaRPr lang="hu-HU"/>
        </a:p>
      </dgm:t>
    </dgm:pt>
    <dgm:pt modelId="{8D9F2172-EE6A-4729-AE9E-698382CFA59B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előjelzés adására nem képes</a:t>
          </a:r>
          <a:endParaRPr lang="hu-HU" dirty="0">
            <a:solidFill>
              <a:schemeClr val="tx1"/>
            </a:solidFill>
          </a:endParaRPr>
        </a:p>
      </dgm:t>
    </dgm:pt>
    <dgm:pt modelId="{6D0EC7A4-C022-47DD-BB85-2189AA07FC0D}" type="parTrans" cxnId="{E1C36890-9293-4A2E-A667-A72AEAF4ED2A}">
      <dgm:prSet/>
      <dgm:spPr/>
      <dgm:t>
        <a:bodyPr/>
        <a:lstStyle/>
        <a:p>
          <a:endParaRPr lang="hu-HU"/>
        </a:p>
      </dgm:t>
    </dgm:pt>
    <dgm:pt modelId="{492AEA06-9AB2-48A1-A53B-6E1598981EC3}" type="sibTrans" cxnId="{E1C36890-9293-4A2E-A667-A72AEAF4ED2A}">
      <dgm:prSet/>
      <dgm:spPr/>
      <dgm:t>
        <a:bodyPr/>
        <a:lstStyle/>
        <a:p>
          <a:endParaRPr lang="hu-HU"/>
        </a:p>
      </dgm:t>
    </dgm:pt>
    <dgm:pt modelId="{282DFD58-5A21-46DC-BB3D-01FE2D31A5FE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érzékelő dönt</a:t>
          </a:r>
          <a:endParaRPr lang="hu-HU" dirty="0">
            <a:solidFill>
              <a:schemeClr val="tx1"/>
            </a:solidFill>
          </a:endParaRPr>
        </a:p>
      </dgm:t>
    </dgm:pt>
    <dgm:pt modelId="{D26767EB-97CE-4705-A3F4-EAB4C3A5AFFB}" type="parTrans" cxnId="{94877097-0647-44BE-A1AB-1725232D25AB}">
      <dgm:prSet/>
      <dgm:spPr/>
      <dgm:t>
        <a:bodyPr/>
        <a:lstStyle/>
        <a:p>
          <a:endParaRPr lang="hu-HU"/>
        </a:p>
      </dgm:t>
    </dgm:pt>
    <dgm:pt modelId="{48E1804A-A06C-4133-91B5-D67F10EA628D}" type="sibTrans" cxnId="{94877097-0647-44BE-A1AB-1725232D25AB}">
      <dgm:prSet/>
      <dgm:spPr/>
      <dgm:t>
        <a:bodyPr/>
        <a:lstStyle/>
        <a:p>
          <a:endParaRPr lang="hu-HU"/>
        </a:p>
      </dgm:t>
    </dgm:pt>
    <dgm:pt modelId="{77DB6D67-06C8-465D-9D55-093E20595B18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címezhető</a:t>
          </a:r>
          <a:endParaRPr lang="hu-HU" dirty="0">
            <a:solidFill>
              <a:schemeClr val="tx1"/>
            </a:solidFill>
          </a:endParaRPr>
        </a:p>
      </dgm:t>
    </dgm:pt>
    <dgm:pt modelId="{A809D748-FCB2-4ED2-9882-7E075C0C845A}" type="parTrans" cxnId="{8E6DAFC9-E8B9-4058-AB2C-A186A0857872}">
      <dgm:prSet/>
      <dgm:spPr/>
      <dgm:t>
        <a:bodyPr/>
        <a:lstStyle/>
        <a:p>
          <a:endParaRPr lang="hu-HU"/>
        </a:p>
      </dgm:t>
    </dgm:pt>
    <dgm:pt modelId="{3A7ECD6E-6857-4163-816F-10291279A0C1}" type="sibTrans" cxnId="{8E6DAFC9-E8B9-4058-AB2C-A186A0857872}">
      <dgm:prSet/>
      <dgm:spPr/>
      <dgm:t>
        <a:bodyPr/>
        <a:lstStyle/>
        <a:p>
          <a:endParaRPr lang="hu-HU"/>
        </a:p>
      </dgm:t>
    </dgm:pt>
    <dgm:pt modelId="{2563BA8C-9D6C-45B2-9657-16D070169F19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előjelzés adására nem képes</a:t>
          </a:r>
          <a:endParaRPr lang="hu-HU" dirty="0">
            <a:solidFill>
              <a:schemeClr val="tx1"/>
            </a:solidFill>
          </a:endParaRPr>
        </a:p>
      </dgm:t>
    </dgm:pt>
    <dgm:pt modelId="{49B2B367-04A7-42D8-8993-4C219F30D13B}" type="parTrans" cxnId="{769033BE-E4A0-4666-83D8-0339DF832586}">
      <dgm:prSet/>
      <dgm:spPr/>
      <dgm:t>
        <a:bodyPr/>
        <a:lstStyle/>
        <a:p>
          <a:endParaRPr lang="hu-HU"/>
        </a:p>
      </dgm:t>
    </dgm:pt>
    <dgm:pt modelId="{6D30EBF4-77B0-4AA5-A996-53A3F2A460E9}" type="sibTrans" cxnId="{769033BE-E4A0-4666-83D8-0339DF832586}">
      <dgm:prSet/>
      <dgm:spPr/>
      <dgm:t>
        <a:bodyPr/>
        <a:lstStyle/>
        <a:p>
          <a:endParaRPr lang="hu-HU"/>
        </a:p>
      </dgm:t>
    </dgm:pt>
    <dgm:pt modelId="{6FB73DBF-E822-494E-A03C-06B5B813F199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központ dönt</a:t>
          </a:r>
          <a:endParaRPr lang="hu-HU" dirty="0">
            <a:solidFill>
              <a:schemeClr val="tx1"/>
            </a:solidFill>
          </a:endParaRPr>
        </a:p>
      </dgm:t>
    </dgm:pt>
    <dgm:pt modelId="{CFE88274-03D5-4A7D-803A-6AB657A273B9}" type="parTrans" cxnId="{9D63F7E1-2342-45EA-913A-A5F8CDC4EE97}">
      <dgm:prSet/>
      <dgm:spPr/>
      <dgm:t>
        <a:bodyPr/>
        <a:lstStyle/>
        <a:p>
          <a:endParaRPr lang="hu-HU"/>
        </a:p>
      </dgm:t>
    </dgm:pt>
    <dgm:pt modelId="{13BFE9CA-67F1-42F6-A0D6-A326E0D92189}" type="sibTrans" cxnId="{9D63F7E1-2342-45EA-913A-A5F8CDC4EE97}">
      <dgm:prSet/>
      <dgm:spPr/>
      <dgm:t>
        <a:bodyPr/>
        <a:lstStyle/>
        <a:p>
          <a:endParaRPr lang="hu-HU"/>
        </a:p>
      </dgm:t>
    </dgm:pt>
    <dgm:pt modelId="{019822C0-3CC8-4C48-9328-81EB7EBE612A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címezhető</a:t>
          </a:r>
          <a:endParaRPr lang="hu-HU" dirty="0">
            <a:solidFill>
              <a:schemeClr val="tx1"/>
            </a:solidFill>
          </a:endParaRPr>
        </a:p>
      </dgm:t>
    </dgm:pt>
    <dgm:pt modelId="{3DB0D14F-D8E2-4826-8276-E8C8D8ECD1E3}" type="parTrans" cxnId="{5F158A8D-7F8B-4C88-A1B3-107F4116EC20}">
      <dgm:prSet/>
      <dgm:spPr/>
      <dgm:t>
        <a:bodyPr/>
        <a:lstStyle/>
        <a:p>
          <a:endParaRPr lang="hu-HU"/>
        </a:p>
      </dgm:t>
    </dgm:pt>
    <dgm:pt modelId="{1CB7AC8D-06FE-48DE-961D-34514DB658B3}" type="sibTrans" cxnId="{5F158A8D-7F8B-4C88-A1B3-107F4116EC20}">
      <dgm:prSet/>
      <dgm:spPr/>
      <dgm:t>
        <a:bodyPr/>
        <a:lstStyle/>
        <a:p>
          <a:endParaRPr lang="hu-HU"/>
        </a:p>
      </dgm:t>
    </dgm:pt>
    <dgm:pt modelId="{0B9AFC39-5D04-433A-AD5B-C8635920133A}">
      <dgm:prSet/>
      <dgm:spPr>
        <a:solidFill>
          <a:srgbClr val="FFFF00"/>
        </a:solidFill>
      </dgm:spPr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előjelzésre képes</a:t>
          </a:r>
          <a:endParaRPr lang="hu-HU" dirty="0">
            <a:solidFill>
              <a:schemeClr val="tx1"/>
            </a:solidFill>
          </a:endParaRPr>
        </a:p>
      </dgm:t>
    </dgm:pt>
    <dgm:pt modelId="{350B787E-E4AE-4F5B-B75C-92A0483215A1}" type="parTrans" cxnId="{1D10B6FC-1F6F-44E4-A44F-87E0FF04A46F}">
      <dgm:prSet/>
      <dgm:spPr/>
      <dgm:t>
        <a:bodyPr/>
        <a:lstStyle/>
        <a:p>
          <a:endParaRPr lang="hu-HU"/>
        </a:p>
      </dgm:t>
    </dgm:pt>
    <dgm:pt modelId="{EF2BDDAC-A1B5-4ACB-8A78-476C40D74492}" type="sibTrans" cxnId="{1D10B6FC-1F6F-44E4-A44F-87E0FF04A46F}">
      <dgm:prSet/>
      <dgm:spPr/>
      <dgm:t>
        <a:bodyPr/>
        <a:lstStyle/>
        <a:p>
          <a:endParaRPr lang="hu-HU"/>
        </a:p>
      </dgm:t>
    </dgm:pt>
    <dgm:pt modelId="{2566E918-4562-429F-8B3E-DF11B0887305}" type="pres">
      <dgm:prSet presAssocID="{32C1D46C-DDC0-4E44-86E6-0305E4B7D2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9EEDED48-DC46-43C2-8C7A-1B1903CFBE96}" type="pres">
      <dgm:prSet presAssocID="{D8CCEAB2-95E2-40F5-93A2-14930447AB8D}" presName="hierRoot1" presStyleCnt="0">
        <dgm:presLayoutVars>
          <dgm:hierBranch val="init"/>
        </dgm:presLayoutVars>
      </dgm:prSet>
      <dgm:spPr/>
    </dgm:pt>
    <dgm:pt modelId="{F3F41F9C-E905-4087-B50D-4D5264EC502B}" type="pres">
      <dgm:prSet presAssocID="{D8CCEAB2-95E2-40F5-93A2-14930447AB8D}" presName="rootComposite1" presStyleCnt="0"/>
      <dgm:spPr/>
    </dgm:pt>
    <dgm:pt modelId="{C32DCBCC-B05B-4AAD-8407-82566B5B83A7}" type="pres">
      <dgm:prSet presAssocID="{D8CCEAB2-95E2-40F5-93A2-14930447AB8D}" presName="rootText1" presStyleLbl="node0" presStyleIdx="0" presStyleCnt="1" custScaleX="295665" custScaleY="10083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28BCDC65-B306-4087-A027-B3903443080E}" type="pres">
      <dgm:prSet presAssocID="{D8CCEAB2-95E2-40F5-93A2-14930447AB8D}" presName="rootConnector1" presStyleLbl="node1" presStyleIdx="0" presStyleCnt="0"/>
      <dgm:spPr/>
      <dgm:t>
        <a:bodyPr/>
        <a:lstStyle/>
        <a:p>
          <a:endParaRPr lang="hu-HU"/>
        </a:p>
      </dgm:t>
    </dgm:pt>
    <dgm:pt modelId="{E37DFB6D-D553-4F8D-A5D7-CEAF80E1F99D}" type="pres">
      <dgm:prSet presAssocID="{D8CCEAB2-95E2-40F5-93A2-14930447AB8D}" presName="hierChild2" presStyleCnt="0"/>
      <dgm:spPr/>
    </dgm:pt>
    <dgm:pt modelId="{39A01DAE-5086-46DA-AB94-913A2842B4BA}" type="pres">
      <dgm:prSet presAssocID="{400A7B0A-E4ED-46A7-8EF3-CA32662709BE}" presName="Name37" presStyleLbl="parChTrans1D2" presStyleIdx="0" presStyleCnt="3"/>
      <dgm:spPr/>
      <dgm:t>
        <a:bodyPr/>
        <a:lstStyle/>
        <a:p>
          <a:endParaRPr lang="hu-HU"/>
        </a:p>
      </dgm:t>
    </dgm:pt>
    <dgm:pt modelId="{D737D552-C42F-4F8D-8795-904A41E7F737}" type="pres">
      <dgm:prSet presAssocID="{C3A7AEC1-B927-40A8-BB99-8FBF423D88AD}" presName="hierRoot2" presStyleCnt="0">
        <dgm:presLayoutVars>
          <dgm:hierBranch val="init"/>
        </dgm:presLayoutVars>
      </dgm:prSet>
      <dgm:spPr/>
    </dgm:pt>
    <dgm:pt modelId="{76E13469-5FCD-4FB1-9EC6-25028A4725EB}" type="pres">
      <dgm:prSet presAssocID="{C3A7AEC1-B927-40A8-BB99-8FBF423D88AD}" presName="rootComposite" presStyleCnt="0"/>
      <dgm:spPr/>
    </dgm:pt>
    <dgm:pt modelId="{F143D38D-CC20-4038-B4AE-02AEF328101B}" type="pres">
      <dgm:prSet presAssocID="{C3A7AEC1-B927-40A8-BB99-8FBF423D88AD}" presName="rootText" presStyleLbl="node2" presStyleIdx="0" presStyleCnt="3" custScaleY="52779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927DC16F-48C2-4849-A84B-C79DADFADAAB}" type="pres">
      <dgm:prSet presAssocID="{C3A7AEC1-B927-40A8-BB99-8FBF423D88AD}" presName="rootConnector" presStyleLbl="node2" presStyleIdx="0" presStyleCnt="3"/>
      <dgm:spPr/>
      <dgm:t>
        <a:bodyPr/>
        <a:lstStyle/>
        <a:p>
          <a:endParaRPr lang="hu-HU"/>
        </a:p>
      </dgm:t>
    </dgm:pt>
    <dgm:pt modelId="{6980DF87-FEAF-463A-97BD-00E751D2D140}" type="pres">
      <dgm:prSet presAssocID="{C3A7AEC1-B927-40A8-BB99-8FBF423D88AD}" presName="hierChild4" presStyleCnt="0"/>
      <dgm:spPr/>
    </dgm:pt>
    <dgm:pt modelId="{6D45A195-A0A9-4B96-9E5E-67A0AD94DED4}" type="pres">
      <dgm:prSet presAssocID="{ABE4DE2E-5563-409D-A941-1596C16ABFC7}" presName="Name37" presStyleLbl="parChTrans1D3" presStyleIdx="0" presStyleCnt="9"/>
      <dgm:spPr/>
      <dgm:t>
        <a:bodyPr/>
        <a:lstStyle/>
        <a:p>
          <a:endParaRPr lang="hu-HU"/>
        </a:p>
      </dgm:t>
    </dgm:pt>
    <dgm:pt modelId="{D6237AF4-F10D-4F5F-BB2E-FC44116CDB6B}" type="pres">
      <dgm:prSet presAssocID="{45414C57-5956-4E7E-95C1-3AB2B986EB64}" presName="hierRoot2" presStyleCnt="0">
        <dgm:presLayoutVars>
          <dgm:hierBranch val="init"/>
        </dgm:presLayoutVars>
      </dgm:prSet>
      <dgm:spPr/>
    </dgm:pt>
    <dgm:pt modelId="{1978B96A-F31A-4F03-9FE7-48C9D09B11E4}" type="pres">
      <dgm:prSet presAssocID="{45414C57-5956-4E7E-95C1-3AB2B986EB64}" presName="rootComposite" presStyleCnt="0"/>
      <dgm:spPr/>
    </dgm:pt>
    <dgm:pt modelId="{723DA51D-DAF1-4615-AFEE-5F8DF3094E48}" type="pres">
      <dgm:prSet presAssocID="{45414C57-5956-4E7E-95C1-3AB2B986EB64}" presName="rootText" presStyleLbl="node3" presStyleIdx="0" presStyleCnt="9" custScaleX="83039" custScaleY="46588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5ABFD5A-9226-4051-AF5B-E53BB15215D7}" type="pres">
      <dgm:prSet presAssocID="{45414C57-5956-4E7E-95C1-3AB2B986EB64}" presName="rootConnector" presStyleLbl="node3" presStyleIdx="0" presStyleCnt="9"/>
      <dgm:spPr/>
      <dgm:t>
        <a:bodyPr/>
        <a:lstStyle/>
        <a:p>
          <a:endParaRPr lang="hu-HU"/>
        </a:p>
      </dgm:t>
    </dgm:pt>
    <dgm:pt modelId="{A532B10B-A272-42E7-B110-539F0394E466}" type="pres">
      <dgm:prSet presAssocID="{45414C57-5956-4E7E-95C1-3AB2B986EB64}" presName="hierChild4" presStyleCnt="0"/>
      <dgm:spPr/>
    </dgm:pt>
    <dgm:pt modelId="{83C0A0CC-8D27-41DB-A722-268A7A40445C}" type="pres">
      <dgm:prSet presAssocID="{45414C57-5956-4E7E-95C1-3AB2B986EB64}" presName="hierChild5" presStyleCnt="0"/>
      <dgm:spPr/>
    </dgm:pt>
    <dgm:pt modelId="{BA34AD30-01E8-4A87-B764-7E8FB00037CE}" type="pres">
      <dgm:prSet presAssocID="{3A805E1D-B698-4912-9175-A21CE9BCC118}" presName="Name37" presStyleLbl="parChTrans1D3" presStyleIdx="1" presStyleCnt="9"/>
      <dgm:spPr/>
      <dgm:t>
        <a:bodyPr/>
        <a:lstStyle/>
        <a:p>
          <a:endParaRPr lang="hu-HU"/>
        </a:p>
      </dgm:t>
    </dgm:pt>
    <dgm:pt modelId="{5CAFC386-C902-4A46-8A76-5F1A37E477A5}" type="pres">
      <dgm:prSet presAssocID="{87963EF8-8AE9-4B03-A4B1-0FE4BD567A0B}" presName="hierRoot2" presStyleCnt="0">
        <dgm:presLayoutVars>
          <dgm:hierBranch val="init"/>
        </dgm:presLayoutVars>
      </dgm:prSet>
      <dgm:spPr/>
    </dgm:pt>
    <dgm:pt modelId="{B5A53C7D-8ACA-44B4-8B09-F05D547475F5}" type="pres">
      <dgm:prSet presAssocID="{87963EF8-8AE9-4B03-A4B1-0FE4BD567A0B}" presName="rootComposite" presStyleCnt="0"/>
      <dgm:spPr/>
    </dgm:pt>
    <dgm:pt modelId="{EEFCFA47-BC27-42C3-951E-3F958AF30EEE}" type="pres">
      <dgm:prSet presAssocID="{87963EF8-8AE9-4B03-A4B1-0FE4BD567A0B}" presName="rootText" presStyleLbl="node3" presStyleIdx="1" presStyleCnt="9" custScaleX="83039" custScaleY="4346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3954D7CA-F047-43E9-AB2B-F6E2338B40FE}" type="pres">
      <dgm:prSet presAssocID="{87963EF8-8AE9-4B03-A4B1-0FE4BD567A0B}" presName="rootConnector" presStyleLbl="node3" presStyleIdx="1" presStyleCnt="9"/>
      <dgm:spPr/>
      <dgm:t>
        <a:bodyPr/>
        <a:lstStyle/>
        <a:p>
          <a:endParaRPr lang="hu-HU"/>
        </a:p>
      </dgm:t>
    </dgm:pt>
    <dgm:pt modelId="{45E40F3D-659D-4E57-B2CB-568172AC85BD}" type="pres">
      <dgm:prSet presAssocID="{87963EF8-8AE9-4B03-A4B1-0FE4BD567A0B}" presName="hierChild4" presStyleCnt="0"/>
      <dgm:spPr/>
    </dgm:pt>
    <dgm:pt modelId="{139C62B2-0EB9-4D06-975E-8068B7A34932}" type="pres">
      <dgm:prSet presAssocID="{87963EF8-8AE9-4B03-A4B1-0FE4BD567A0B}" presName="hierChild5" presStyleCnt="0"/>
      <dgm:spPr/>
    </dgm:pt>
    <dgm:pt modelId="{780AFC64-2850-4278-B25B-98B1EB06988E}" type="pres">
      <dgm:prSet presAssocID="{6D0EC7A4-C022-47DD-BB85-2189AA07FC0D}" presName="Name37" presStyleLbl="parChTrans1D3" presStyleIdx="2" presStyleCnt="9"/>
      <dgm:spPr/>
      <dgm:t>
        <a:bodyPr/>
        <a:lstStyle/>
        <a:p>
          <a:endParaRPr lang="hu-HU"/>
        </a:p>
      </dgm:t>
    </dgm:pt>
    <dgm:pt modelId="{6F797C64-A431-41DA-82CB-6560C114B5D6}" type="pres">
      <dgm:prSet presAssocID="{8D9F2172-EE6A-4729-AE9E-698382CFA59B}" presName="hierRoot2" presStyleCnt="0">
        <dgm:presLayoutVars>
          <dgm:hierBranch val="init"/>
        </dgm:presLayoutVars>
      </dgm:prSet>
      <dgm:spPr/>
    </dgm:pt>
    <dgm:pt modelId="{21F24F74-87D9-4660-88EA-EBC14C965008}" type="pres">
      <dgm:prSet presAssocID="{8D9F2172-EE6A-4729-AE9E-698382CFA59B}" presName="rootComposite" presStyleCnt="0"/>
      <dgm:spPr/>
    </dgm:pt>
    <dgm:pt modelId="{8FE43470-075A-4A16-B0E3-8D45E97728FF}" type="pres">
      <dgm:prSet presAssocID="{8D9F2172-EE6A-4729-AE9E-698382CFA59B}" presName="rootText" presStyleLbl="node3" presStyleIdx="2" presStyleCnt="9" custScaleX="83038" custScaleY="48764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E317CBF3-CABF-485A-ABE0-9E79FB7394CE}" type="pres">
      <dgm:prSet presAssocID="{8D9F2172-EE6A-4729-AE9E-698382CFA59B}" presName="rootConnector" presStyleLbl="node3" presStyleIdx="2" presStyleCnt="9"/>
      <dgm:spPr/>
      <dgm:t>
        <a:bodyPr/>
        <a:lstStyle/>
        <a:p>
          <a:endParaRPr lang="hu-HU"/>
        </a:p>
      </dgm:t>
    </dgm:pt>
    <dgm:pt modelId="{19BF7C19-ED52-4852-90A8-85592E7A3898}" type="pres">
      <dgm:prSet presAssocID="{8D9F2172-EE6A-4729-AE9E-698382CFA59B}" presName="hierChild4" presStyleCnt="0"/>
      <dgm:spPr/>
    </dgm:pt>
    <dgm:pt modelId="{CD85A973-79F4-4450-BE3D-0ED54D6F912E}" type="pres">
      <dgm:prSet presAssocID="{8D9F2172-EE6A-4729-AE9E-698382CFA59B}" presName="hierChild5" presStyleCnt="0"/>
      <dgm:spPr/>
    </dgm:pt>
    <dgm:pt modelId="{E58D17EF-67FB-4FA8-8D9D-2886001955F0}" type="pres">
      <dgm:prSet presAssocID="{C3A7AEC1-B927-40A8-BB99-8FBF423D88AD}" presName="hierChild5" presStyleCnt="0"/>
      <dgm:spPr/>
    </dgm:pt>
    <dgm:pt modelId="{E7263698-C457-4554-A23E-05188CEAEDC1}" type="pres">
      <dgm:prSet presAssocID="{1910A1B2-4B21-454C-B249-09CA49EBE1A8}" presName="Name37" presStyleLbl="parChTrans1D2" presStyleIdx="1" presStyleCnt="3"/>
      <dgm:spPr/>
      <dgm:t>
        <a:bodyPr/>
        <a:lstStyle/>
        <a:p>
          <a:endParaRPr lang="hu-HU"/>
        </a:p>
      </dgm:t>
    </dgm:pt>
    <dgm:pt modelId="{9D46DD98-A12C-447C-9C26-858C51776143}" type="pres">
      <dgm:prSet presAssocID="{E42D74C8-104B-4539-B49F-681D530F0EFD}" presName="hierRoot2" presStyleCnt="0">
        <dgm:presLayoutVars>
          <dgm:hierBranch val="init"/>
        </dgm:presLayoutVars>
      </dgm:prSet>
      <dgm:spPr/>
    </dgm:pt>
    <dgm:pt modelId="{EA6A7694-02F5-405C-89C1-06D9D2A93679}" type="pres">
      <dgm:prSet presAssocID="{E42D74C8-104B-4539-B49F-681D530F0EFD}" presName="rootComposite" presStyleCnt="0"/>
      <dgm:spPr/>
    </dgm:pt>
    <dgm:pt modelId="{3C4C0C12-E05C-4225-9DE9-7833898822BD}" type="pres">
      <dgm:prSet presAssocID="{E42D74C8-104B-4539-B49F-681D530F0EFD}" presName="rootText" presStyleLbl="node2" presStyleIdx="1" presStyleCnt="3" custScaleY="5636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AAB2163-9D1B-4BCB-9808-982D0EE155B5}" type="pres">
      <dgm:prSet presAssocID="{E42D74C8-104B-4539-B49F-681D530F0EFD}" presName="rootConnector" presStyleLbl="node2" presStyleIdx="1" presStyleCnt="3"/>
      <dgm:spPr/>
      <dgm:t>
        <a:bodyPr/>
        <a:lstStyle/>
        <a:p>
          <a:endParaRPr lang="hu-HU"/>
        </a:p>
      </dgm:t>
    </dgm:pt>
    <dgm:pt modelId="{3BB56F42-975A-4556-9426-2A952D502174}" type="pres">
      <dgm:prSet presAssocID="{E42D74C8-104B-4539-B49F-681D530F0EFD}" presName="hierChild4" presStyleCnt="0"/>
      <dgm:spPr/>
    </dgm:pt>
    <dgm:pt modelId="{79548131-A26D-456A-AFD9-636D8E2ABE8D}" type="pres">
      <dgm:prSet presAssocID="{D26767EB-97CE-4705-A3F4-EAB4C3A5AFFB}" presName="Name37" presStyleLbl="parChTrans1D3" presStyleIdx="3" presStyleCnt="9"/>
      <dgm:spPr/>
      <dgm:t>
        <a:bodyPr/>
        <a:lstStyle/>
        <a:p>
          <a:endParaRPr lang="hu-HU"/>
        </a:p>
      </dgm:t>
    </dgm:pt>
    <dgm:pt modelId="{F25F6AB2-DDE7-42F6-8E81-0CEA0B4B6561}" type="pres">
      <dgm:prSet presAssocID="{282DFD58-5A21-46DC-BB3D-01FE2D31A5FE}" presName="hierRoot2" presStyleCnt="0">
        <dgm:presLayoutVars>
          <dgm:hierBranch val="init"/>
        </dgm:presLayoutVars>
      </dgm:prSet>
      <dgm:spPr/>
    </dgm:pt>
    <dgm:pt modelId="{9D93DFC9-1DEC-4DEF-BADB-5E04EF30A9EC}" type="pres">
      <dgm:prSet presAssocID="{282DFD58-5A21-46DC-BB3D-01FE2D31A5FE}" presName="rootComposite" presStyleCnt="0"/>
      <dgm:spPr/>
    </dgm:pt>
    <dgm:pt modelId="{E1AE4C8C-4B53-4DAF-BE55-61E299D885E4}" type="pres">
      <dgm:prSet presAssocID="{282DFD58-5A21-46DC-BB3D-01FE2D31A5FE}" presName="rootText" presStyleLbl="node3" presStyleIdx="3" presStyleCnt="9" custScaleX="83039" custScaleY="4266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220A4F6E-88BC-446C-81DA-A8CF0A44C1AA}" type="pres">
      <dgm:prSet presAssocID="{282DFD58-5A21-46DC-BB3D-01FE2D31A5FE}" presName="rootConnector" presStyleLbl="node3" presStyleIdx="3" presStyleCnt="9"/>
      <dgm:spPr/>
      <dgm:t>
        <a:bodyPr/>
        <a:lstStyle/>
        <a:p>
          <a:endParaRPr lang="hu-HU"/>
        </a:p>
      </dgm:t>
    </dgm:pt>
    <dgm:pt modelId="{EAE1DFD8-734A-4049-AA7B-32A696C2E2F6}" type="pres">
      <dgm:prSet presAssocID="{282DFD58-5A21-46DC-BB3D-01FE2D31A5FE}" presName="hierChild4" presStyleCnt="0"/>
      <dgm:spPr/>
    </dgm:pt>
    <dgm:pt modelId="{CB90C569-FECC-4836-8769-A01407902662}" type="pres">
      <dgm:prSet presAssocID="{282DFD58-5A21-46DC-BB3D-01FE2D31A5FE}" presName="hierChild5" presStyleCnt="0"/>
      <dgm:spPr/>
    </dgm:pt>
    <dgm:pt modelId="{2EEE204F-5AC0-4F7A-B170-346307192EB7}" type="pres">
      <dgm:prSet presAssocID="{A809D748-FCB2-4ED2-9882-7E075C0C845A}" presName="Name37" presStyleLbl="parChTrans1D3" presStyleIdx="4" presStyleCnt="9"/>
      <dgm:spPr/>
      <dgm:t>
        <a:bodyPr/>
        <a:lstStyle/>
        <a:p>
          <a:endParaRPr lang="hu-HU"/>
        </a:p>
      </dgm:t>
    </dgm:pt>
    <dgm:pt modelId="{21836E89-B285-4AAA-AA5A-E69A25DE792C}" type="pres">
      <dgm:prSet presAssocID="{77DB6D67-06C8-465D-9D55-093E20595B18}" presName="hierRoot2" presStyleCnt="0">
        <dgm:presLayoutVars>
          <dgm:hierBranch val="init"/>
        </dgm:presLayoutVars>
      </dgm:prSet>
      <dgm:spPr/>
    </dgm:pt>
    <dgm:pt modelId="{8F51AFFD-305F-48E1-A6F7-34D64F99E50A}" type="pres">
      <dgm:prSet presAssocID="{77DB6D67-06C8-465D-9D55-093E20595B18}" presName="rootComposite" presStyleCnt="0"/>
      <dgm:spPr/>
    </dgm:pt>
    <dgm:pt modelId="{B66C29BE-AE14-428B-9BBA-360E4BAF49F4}" type="pres">
      <dgm:prSet presAssocID="{77DB6D67-06C8-465D-9D55-093E20595B18}" presName="rootText" presStyleLbl="node3" presStyleIdx="4" presStyleCnt="9" custScaleX="82861" custScaleY="4346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36325FF2-C375-4007-BB98-72DDDC6644AE}" type="pres">
      <dgm:prSet presAssocID="{77DB6D67-06C8-465D-9D55-093E20595B18}" presName="rootConnector" presStyleLbl="node3" presStyleIdx="4" presStyleCnt="9"/>
      <dgm:spPr/>
      <dgm:t>
        <a:bodyPr/>
        <a:lstStyle/>
        <a:p>
          <a:endParaRPr lang="hu-HU"/>
        </a:p>
      </dgm:t>
    </dgm:pt>
    <dgm:pt modelId="{BB6BD17E-5913-44EF-90C8-7254FB052913}" type="pres">
      <dgm:prSet presAssocID="{77DB6D67-06C8-465D-9D55-093E20595B18}" presName="hierChild4" presStyleCnt="0"/>
      <dgm:spPr/>
    </dgm:pt>
    <dgm:pt modelId="{E8ECC9BB-E571-4066-9816-77B0118ADD3A}" type="pres">
      <dgm:prSet presAssocID="{77DB6D67-06C8-465D-9D55-093E20595B18}" presName="hierChild5" presStyleCnt="0"/>
      <dgm:spPr/>
    </dgm:pt>
    <dgm:pt modelId="{050D45A1-6CC3-4C77-A6ED-9B87BEE76E07}" type="pres">
      <dgm:prSet presAssocID="{49B2B367-04A7-42D8-8993-4C219F30D13B}" presName="Name37" presStyleLbl="parChTrans1D3" presStyleIdx="5" presStyleCnt="9"/>
      <dgm:spPr/>
      <dgm:t>
        <a:bodyPr/>
        <a:lstStyle/>
        <a:p>
          <a:endParaRPr lang="hu-HU"/>
        </a:p>
      </dgm:t>
    </dgm:pt>
    <dgm:pt modelId="{68064B7A-B918-4549-B53A-A5009B735FF0}" type="pres">
      <dgm:prSet presAssocID="{2563BA8C-9D6C-45B2-9657-16D070169F19}" presName="hierRoot2" presStyleCnt="0">
        <dgm:presLayoutVars>
          <dgm:hierBranch val="init"/>
        </dgm:presLayoutVars>
      </dgm:prSet>
      <dgm:spPr/>
    </dgm:pt>
    <dgm:pt modelId="{2CAFC3B9-D043-45B2-8680-B00A62596C31}" type="pres">
      <dgm:prSet presAssocID="{2563BA8C-9D6C-45B2-9657-16D070169F19}" presName="rootComposite" presStyleCnt="0"/>
      <dgm:spPr/>
    </dgm:pt>
    <dgm:pt modelId="{FBB3351A-DA76-43A6-ADE9-0E1880A05024}" type="pres">
      <dgm:prSet presAssocID="{2563BA8C-9D6C-45B2-9657-16D070169F19}" presName="rootText" presStyleLbl="node3" presStyleIdx="5" presStyleCnt="9" custScaleX="82862" custScaleY="53837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98A169AE-CABE-455A-9A17-71A14D7A2155}" type="pres">
      <dgm:prSet presAssocID="{2563BA8C-9D6C-45B2-9657-16D070169F19}" presName="rootConnector" presStyleLbl="node3" presStyleIdx="5" presStyleCnt="9"/>
      <dgm:spPr/>
      <dgm:t>
        <a:bodyPr/>
        <a:lstStyle/>
        <a:p>
          <a:endParaRPr lang="hu-HU"/>
        </a:p>
      </dgm:t>
    </dgm:pt>
    <dgm:pt modelId="{A69D70BA-B1C8-447E-907E-02AE977BF0BD}" type="pres">
      <dgm:prSet presAssocID="{2563BA8C-9D6C-45B2-9657-16D070169F19}" presName="hierChild4" presStyleCnt="0"/>
      <dgm:spPr/>
    </dgm:pt>
    <dgm:pt modelId="{B66EDF10-4E0C-4C8B-A2D2-BE1C16B7E3DF}" type="pres">
      <dgm:prSet presAssocID="{2563BA8C-9D6C-45B2-9657-16D070169F19}" presName="hierChild5" presStyleCnt="0"/>
      <dgm:spPr/>
    </dgm:pt>
    <dgm:pt modelId="{69039765-6D5A-473B-A22B-5388A1F7CE04}" type="pres">
      <dgm:prSet presAssocID="{E42D74C8-104B-4539-B49F-681D530F0EFD}" presName="hierChild5" presStyleCnt="0"/>
      <dgm:spPr/>
    </dgm:pt>
    <dgm:pt modelId="{A0EABD4D-63A4-464F-8720-78EAB6D18C23}" type="pres">
      <dgm:prSet presAssocID="{1F78E60C-7229-421B-84C6-B1EFC69367EA}" presName="Name37" presStyleLbl="parChTrans1D2" presStyleIdx="2" presStyleCnt="3"/>
      <dgm:spPr/>
      <dgm:t>
        <a:bodyPr/>
        <a:lstStyle/>
        <a:p>
          <a:endParaRPr lang="hu-HU"/>
        </a:p>
      </dgm:t>
    </dgm:pt>
    <dgm:pt modelId="{C74C6861-2D15-4FD7-BF72-E6B83E7EE0D4}" type="pres">
      <dgm:prSet presAssocID="{58C2B137-AB48-4666-A672-9304CC1CA806}" presName="hierRoot2" presStyleCnt="0">
        <dgm:presLayoutVars>
          <dgm:hierBranch val="init"/>
        </dgm:presLayoutVars>
      </dgm:prSet>
      <dgm:spPr/>
    </dgm:pt>
    <dgm:pt modelId="{5EE08116-3471-4469-AD4C-96A63BB328E4}" type="pres">
      <dgm:prSet presAssocID="{58C2B137-AB48-4666-A672-9304CC1CA806}" presName="rootComposite" presStyleCnt="0"/>
      <dgm:spPr/>
    </dgm:pt>
    <dgm:pt modelId="{EA8DAC50-B693-459E-A46D-69EECBA9CDB7}" type="pres">
      <dgm:prSet presAssocID="{58C2B137-AB48-4666-A672-9304CC1CA806}" presName="rootText" presStyleLbl="node2" presStyleIdx="2" presStyleCnt="3" custScaleY="5477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D47E7826-107C-45FC-A5B0-C729521E004A}" type="pres">
      <dgm:prSet presAssocID="{58C2B137-AB48-4666-A672-9304CC1CA806}" presName="rootConnector" presStyleLbl="node2" presStyleIdx="2" presStyleCnt="3"/>
      <dgm:spPr/>
      <dgm:t>
        <a:bodyPr/>
        <a:lstStyle/>
        <a:p>
          <a:endParaRPr lang="hu-HU"/>
        </a:p>
      </dgm:t>
    </dgm:pt>
    <dgm:pt modelId="{35689F97-0049-4DB4-B056-F83DF6820D73}" type="pres">
      <dgm:prSet presAssocID="{58C2B137-AB48-4666-A672-9304CC1CA806}" presName="hierChild4" presStyleCnt="0"/>
      <dgm:spPr/>
    </dgm:pt>
    <dgm:pt modelId="{2932F9BB-B109-4971-831E-D29A2CDF1215}" type="pres">
      <dgm:prSet presAssocID="{CFE88274-03D5-4A7D-803A-6AB657A273B9}" presName="Name37" presStyleLbl="parChTrans1D3" presStyleIdx="6" presStyleCnt="9"/>
      <dgm:spPr/>
      <dgm:t>
        <a:bodyPr/>
        <a:lstStyle/>
        <a:p>
          <a:endParaRPr lang="hu-HU"/>
        </a:p>
      </dgm:t>
    </dgm:pt>
    <dgm:pt modelId="{93235735-7FAC-40C4-845A-BB5FA30ECBB3}" type="pres">
      <dgm:prSet presAssocID="{6FB73DBF-E822-494E-A03C-06B5B813F199}" presName="hierRoot2" presStyleCnt="0">
        <dgm:presLayoutVars>
          <dgm:hierBranch val="init"/>
        </dgm:presLayoutVars>
      </dgm:prSet>
      <dgm:spPr/>
    </dgm:pt>
    <dgm:pt modelId="{D8D181EC-7ECE-472A-84CF-88E88304A6F0}" type="pres">
      <dgm:prSet presAssocID="{6FB73DBF-E822-494E-A03C-06B5B813F199}" presName="rootComposite" presStyleCnt="0"/>
      <dgm:spPr/>
    </dgm:pt>
    <dgm:pt modelId="{5D5291CE-AC10-4CFC-995E-A47E7BDF7DA9}" type="pres">
      <dgm:prSet presAssocID="{6FB73DBF-E822-494E-A03C-06B5B813F199}" presName="rootText" presStyleLbl="node3" presStyleIdx="6" presStyleCnt="9" custScaleX="82872" custScaleY="4309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61CEDE7C-A786-4B93-AB40-7B4164534AFB}" type="pres">
      <dgm:prSet presAssocID="{6FB73DBF-E822-494E-A03C-06B5B813F199}" presName="rootConnector" presStyleLbl="node3" presStyleIdx="6" presStyleCnt="9"/>
      <dgm:spPr/>
      <dgm:t>
        <a:bodyPr/>
        <a:lstStyle/>
        <a:p>
          <a:endParaRPr lang="hu-HU"/>
        </a:p>
      </dgm:t>
    </dgm:pt>
    <dgm:pt modelId="{C9C4F5B3-5878-4125-A335-036C90F6C313}" type="pres">
      <dgm:prSet presAssocID="{6FB73DBF-E822-494E-A03C-06B5B813F199}" presName="hierChild4" presStyleCnt="0"/>
      <dgm:spPr/>
    </dgm:pt>
    <dgm:pt modelId="{272ED2F4-E6E9-4AEE-B004-A82C5E556C9E}" type="pres">
      <dgm:prSet presAssocID="{6FB73DBF-E822-494E-A03C-06B5B813F199}" presName="hierChild5" presStyleCnt="0"/>
      <dgm:spPr/>
    </dgm:pt>
    <dgm:pt modelId="{410B5C06-C71D-459E-81D0-24251900B2F8}" type="pres">
      <dgm:prSet presAssocID="{3DB0D14F-D8E2-4826-8276-E8C8D8ECD1E3}" presName="Name37" presStyleLbl="parChTrans1D3" presStyleIdx="7" presStyleCnt="9"/>
      <dgm:spPr/>
      <dgm:t>
        <a:bodyPr/>
        <a:lstStyle/>
        <a:p>
          <a:endParaRPr lang="hu-HU"/>
        </a:p>
      </dgm:t>
    </dgm:pt>
    <dgm:pt modelId="{0387454F-571B-4A85-9817-AB2672FB1D3D}" type="pres">
      <dgm:prSet presAssocID="{019822C0-3CC8-4C48-9328-81EB7EBE612A}" presName="hierRoot2" presStyleCnt="0">
        <dgm:presLayoutVars>
          <dgm:hierBranch val="init"/>
        </dgm:presLayoutVars>
      </dgm:prSet>
      <dgm:spPr/>
    </dgm:pt>
    <dgm:pt modelId="{A449C7AD-60C8-4949-89B9-7FDD5E0F2F61}" type="pres">
      <dgm:prSet presAssocID="{019822C0-3CC8-4C48-9328-81EB7EBE612A}" presName="rootComposite" presStyleCnt="0"/>
      <dgm:spPr/>
    </dgm:pt>
    <dgm:pt modelId="{628E80A8-D2DD-4004-A5B6-0EE812E643F7}" type="pres">
      <dgm:prSet presAssocID="{019822C0-3CC8-4C48-9328-81EB7EBE612A}" presName="rootText" presStyleLbl="node3" presStyleIdx="7" presStyleCnt="9" custScaleX="82137" custScaleY="48036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D00CAAF-C1F5-4116-9C90-6FE7A6345675}" type="pres">
      <dgm:prSet presAssocID="{019822C0-3CC8-4C48-9328-81EB7EBE612A}" presName="rootConnector" presStyleLbl="node3" presStyleIdx="7" presStyleCnt="9"/>
      <dgm:spPr/>
      <dgm:t>
        <a:bodyPr/>
        <a:lstStyle/>
        <a:p>
          <a:endParaRPr lang="hu-HU"/>
        </a:p>
      </dgm:t>
    </dgm:pt>
    <dgm:pt modelId="{D9E2EE67-952F-40E2-B01A-16D7843BE7F0}" type="pres">
      <dgm:prSet presAssocID="{019822C0-3CC8-4C48-9328-81EB7EBE612A}" presName="hierChild4" presStyleCnt="0"/>
      <dgm:spPr/>
    </dgm:pt>
    <dgm:pt modelId="{B4AA5516-6CFB-4748-905A-BC8CACAACAE6}" type="pres">
      <dgm:prSet presAssocID="{019822C0-3CC8-4C48-9328-81EB7EBE612A}" presName="hierChild5" presStyleCnt="0"/>
      <dgm:spPr/>
    </dgm:pt>
    <dgm:pt modelId="{15E6BE0A-8745-48C7-8837-35D14ED0EB5C}" type="pres">
      <dgm:prSet presAssocID="{350B787E-E4AE-4F5B-B75C-92A0483215A1}" presName="Name37" presStyleLbl="parChTrans1D3" presStyleIdx="8" presStyleCnt="9"/>
      <dgm:spPr/>
      <dgm:t>
        <a:bodyPr/>
        <a:lstStyle/>
        <a:p>
          <a:endParaRPr lang="hu-HU"/>
        </a:p>
      </dgm:t>
    </dgm:pt>
    <dgm:pt modelId="{135476C6-98A6-4977-87A6-3FE512973B02}" type="pres">
      <dgm:prSet presAssocID="{0B9AFC39-5D04-433A-AD5B-C8635920133A}" presName="hierRoot2" presStyleCnt="0">
        <dgm:presLayoutVars>
          <dgm:hierBranch val="init"/>
        </dgm:presLayoutVars>
      </dgm:prSet>
      <dgm:spPr/>
    </dgm:pt>
    <dgm:pt modelId="{22E44030-4C94-4082-A4A4-03B4D09F75C1}" type="pres">
      <dgm:prSet presAssocID="{0B9AFC39-5D04-433A-AD5B-C8635920133A}" presName="rootComposite" presStyleCnt="0"/>
      <dgm:spPr/>
    </dgm:pt>
    <dgm:pt modelId="{D77F1372-6D50-4D49-A68C-C635E1425F9C}" type="pres">
      <dgm:prSet presAssocID="{0B9AFC39-5D04-433A-AD5B-C8635920133A}" presName="rootText" presStyleLbl="node3" presStyleIdx="8" presStyleCnt="9" custScaleX="84105" custScaleY="46735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A2828201-000A-408B-9B2E-FA9529C0AC18}" type="pres">
      <dgm:prSet presAssocID="{0B9AFC39-5D04-433A-AD5B-C8635920133A}" presName="rootConnector" presStyleLbl="node3" presStyleIdx="8" presStyleCnt="9"/>
      <dgm:spPr/>
      <dgm:t>
        <a:bodyPr/>
        <a:lstStyle/>
        <a:p>
          <a:endParaRPr lang="hu-HU"/>
        </a:p>
      </dgm:t>
    </dgm:pt>
    <dgm:pt modelId="{77CF7E86-1CA5-4F6C-B615-C1768A37A404}" type="pres">
      <dgm:prSet presAssocID="{0B9AFC39-5D04-433A-AD5B-C8635920133A}" presName="hierChild4" presStyleCnt="0"/>
      <dgm:spPr/>
    </dgm:pt>
    <dgm:pt modelId="{DDC0FC46-3956-4D9C-82D4-D7BF6AB97DF4}" type="pres">
      <dgm:prSet presAssocID="{0B9AFC39-5D04-433A-AD5B-C8635920133A}" presName="hierChild5" presStyleCnt="0"/>
      <dgm:spPr/>
    </dgm:pt>
    <dgm:pt modelId="{1B5774DB-56B8-4651-84BF-DED98B60260A}" type="pres">
      <dgm:prSet presAssocID="{58C2B137-AB48-4666-A672-9304CC1CA806}" presName="hierChild5" presStyleCnt="0"/>
      <dgm:spPr/>
    </dgm:pt>
    <dgm:pt modelId="{461A0AAE-612D-4138-B7DE-E5DCC54DD849}" type="pres">
      <dgm:prSet presAssocID="{D8CCEAB2-95E2-40F5-93A2-14930447AB8D}" presName="hierChild3" presStyleCnt="0"/>
      <dgm:spPr/>
    </dgm:pt>
  </dgm:ptLst>
  <dgm:cxnLst>
    <dgm:cxn modelId="{F9FCA071-F3FC-4C90-9F15-7174A5CDFF8D}" type="presOf" srcId="{58C2B137-AB48-4666-A672-9304CC1CA806}" destId="{D47E7826-107C-45FC-A5B0-C729521E004A}" srcOrd="1" destOrd="0" presId="urn:microsoft.com/office/officeart/2005/8/layout/orgChart1"/>
    <dgm:cxn modelId="{E10A3206-0F4E-465F-89F4-E1037C652C58}" type="presOf" srcId="{C3A7AEC1-B927-40A8-BB99-8FBF423D88AD}" destId="{F143D38D-CC20-4038-B4AE-02AEF328101B}" srcOrd="0" destOrd="0" presId="urn:microsoft.com/office/officeart/2005/8/layout/orgChart1"/>
    <dgm:cxn modelId="{282FE701-1056-4118-8878-A86A2AA46F24}" type="presOf" srcId="{1F78E60C-7229-421B-84C6-B1EFC69367EA}" destId="{A0EABD4D-63A4-464F-8720-78EAB6D18C23}" srcOrd="0" destOrd="0" presId="urn:microsoft.com/office/officeart/2005/8/layout/orgChart1"/>
    <dgm:cxn modelId="{769033BE-E4A0-4666-83D8-0339DF832586}" srcId="{E42D74C8-104B-4539-B49F-681D530F0EFD}" destId="{2563BA8C-9D6C-45B2-9657-16D070169F19}" srcOrd="2" destOrd="0" parTransId="{49B2B367-04A7-42D8-8993-4C219F30D13B}" sibTransId="{6D30EBF4-77B0-4AA5-A996-53A3F2A460E9}"/>
    <dgm:cxn modelId="{43F720B0-121E-43C8-B21B-93693F0DC49F}" type="presOf" srcId="{C3A7AEC1-B927-40A8-BB99-8FBF423D88AD}" destId="{927DC16F-48C2-4849-A84B-C79DADFADAAB}" srcOrd="1" destOrd="0" presId="urn:microsoft.com/office/officeart/2005/8/layout/orgChart1"/>
    <dgm:cxn modelId="{7C18D719-B39A-449A-BAE0-9CFA55C3D082}" srcId="{C3A7AEC1-B927-40A8-BB99-8FBF423D88AD}" destId="{87963EF8-8AE9-4B03-A4B1-0FE4BD567A0B}" srcOrd="1" destOrd="0" parTransId="{3A805E1D-B698-4912-9175-A21CE9BCC118}" sibTransId="{BF5CAACE-B69C-445C-9904-DD1984E3A1DB}"/>
    <dgm:cxn modelId="{D2D717A7-0DB8-42AA-8A9E-14443D9AECDC}" type="presOf" srcId="{350B787E-E4AE-4F5B-B75C-92A0483215A1}" destId="{15E6BE0A-8745-48C7-8837-35D14ED0EB5C}" srcOrd="0" destOrd="0" presId="urn:microsoft.com/office/officeart/2005/8/layout/orgChart1"/>
    <dgm:cxn modelId="{B86C969E-A008-464A-BAB1-722049CA75D1}" type="presOf" srcId="{77DB6D67-06C8-465D-9D55-093E20595B18}" destId="{B66C29BE-AE14-428B-9BBA-360E4BAF49F4}" srcOrd="0" destOrd="0" presId="urn:microsoft.com/office/officeart/2005/8/layout/orgChart1"/>
    <dgm:cxn modelId="{46D1F3E3-EC25-4415-92E7-9D8EC569B2A9}" type="presOf" srcId="{77DB6D67-06C8-465D-9D55-093E20595B18}" destId="{36325FF2-C375-4007-BB98-72DDDC6644AE}" srcOrd="1" destOrd="0" presId="urn:microsoft.com/office/officeart/2005/8/layout/orgChart1"/>
    <dgm:cxn modelId="{0EBDCC84-6A0F-4FB1-83FE-18B94FAC741D}" type="presOf" srcId="{E42D74C8-104B-4539-B49F-681D530F0EFD}" destId="{3C4C0C12-E05C-4225-9DE9-7833898822BD}" srcOrd="0" destOrd="0" presId="urn:microsoft.com/office/officeart/2005/8/layout/orgChart1"/>
    <dgm:cxn modelId="{8895A57D-E627-4753-B124-722B6749A2C4}" type="presOf" srcId="{6D0EC7A4-C022-47DD-BB85-2189AA07FC0D}" destId="{780AFC64-2850-4278-B25B-98B1EB06988E}" srcOrd="0" destOrd="0" presId="urn:microsoft.com/office/officeart/2005/8/layout/orgChart1"/>
    <dgm:cxn modelId="{9297E056-7178-4113-ACE5-7256D4215A35}" srcId="{C3A7AEC1-B927-40A8-BB99-8FBF423D88AD}" destId="{45414C57-5956-4E7E-95C1-3AB2B986EB64}" srcOrd="0" destOrd="0" parTransId="{ABE4DE2E-5563-409D-A941-1596C16ABFC7}" sibTransId="{A2C9FE3D-FBE2-4AA5-8899-97D1EE71C5BC}"/>
    <dgm:cxn modelId="{3BD90E3F-D2F0-4CF3-B808-2A21EF821A48}" type="presOf" srcId="{45414C57-5956-4E7E-95C1-3AB2B986EB64}" destId="{C5ABFD5A-9226-4051-AF5B-E53BB15215D7}" srcOrd="1" destOrd="0" presId="urn:microsoft.com/office/officeart/2005/8/layout/orgChart1"/>
    <dgm:cxn modelId="{7113534B-488B-4517-AD67-1ED13CE09EB2}" type="presOf" srcId="{6FB73DBF-E822-494E-A03C-06B5B813F199}" destId="{5D5291CE-AC10-4CFC-995E-A47E7BDF7DA9}" srcOrd="0" destOrd="0" presId="urn:microsoft.com/office/officeart/2005/8/layout/orgChart1"/>
    <dgm:cxn modelId="{1D10B6FC-1F6F-44E4-A44F-87E0FF04A46F}" srcId="{58C2B137-AB48-4666-A672-9304CC1CA806}" destId="{0B9AFC39-5D04-433A-AD5B-C8635920133A}" srcOrd="2" destOrd="0" parTransId="{350B787E-E4AE-4F5B-B75C-92A0483215A1}" sibTransId="{EF2BDDAC-A1B5-4ACB-8A78-476C40D74492}"/>
    <dgm:cxn modelId="{766E35AC-B490-4109-B6CC-4EAED8F68C21}" type="presOf" srcId="{282DFD58-5A21-46DC-BB3D-01FE2D31A5FE}" destId="{E1AE4C8C-4B53-4DAF-BE55-61E299D885E4}" srcOrd="0" destOrd="0" presId="urn:microsoft.com/office/officeart/2005/8/layout/orgChart1"/>
    <dgm:cxn modelId="{23B42F5D-C0E4-4D05-B8AA-4EBECA25AAA2}" type="presOf" srcId="{282DFD58-5A21-46DC-BB3D-01FE2D31A5FE}" destId="{220A4F6E-88BC-446C-81DA-A8CF0A44C1AA}" srcOrd="1" destOrd="0" presId="urn:microsoft.com/office/officeart/2005/8/layout/orgChart1"/>
    <dgm:cxn modelId="{05D4DB48-6600-4C7A-AB80-B67FD5F13329}" type="presOf" srcId="{32C1D46C-DDC0-4E44-86E6-0305E4B7D242}" destId="{2566E918-4562-429F-8B3E-DF11B0887305}" srcOrd="0" destOrd="0" presId="urn:microsoft.com/office/officeart/2005/8/layout/orgChart1"/>
    <dgm:cxn modelId="{5C1A2EA8-19A1-4800-8C1A-CFEDBD2D1D21}" type="presOf" srcId="{2563BA8C-9D6C-45B2-9657-16D070169F19}" destId="{FBB3351A-DA76-43A6-ADE9-0E1880A05024}" srcOrd="0" destOrd="0" presId="urn:microsoft.com/office/officeart/2005/8/layout/orgChart1"/>
    <dgm:cxn modelId="{B6A3CF55-01AB-4F40-A7C4-F5D4FDEAF0C5}" type="presOf" srcId="{8D9F2172-EE6A-4729-AE9E-698382CFA59B}" destId="{E317CBF3-CABF-485A-ABE0-9E79FB7394CE}" srcOrd="1" destOrd="0" presId="urn:microsoft.com/office/officeart/2005/8/layout/orgChart1"/>
    <dgm:cxn modelId="{C00C629D-7249-442B-817C-C822DA861C85}" type="presOf" srcId="{1910A1B2-4B21-454C-B249-09CA49EBE1A8}" destId="{E7263698-C457-4554-A23E-05188CEAEDC1}" srcOrd="0" destOrd="0" presId="urn:microsoft.com/office/officeart/2005/8/layout/orgChart1"/>
    <dgm:cxn modelId="{896A7619-C065-4760-A240-20262404B0A2}" type="presOf" srcId="{49B2B367-04A7-42D8-8993-4C219F30D13B}" destId="{050D45A1-6CC3-4C77-A6ED-9B87BEE76E07}" srcOrd="0" destOrd="0" presId="urn:microsoft.com/office/officeart/2005/8/layout/orgChart1"/>
    <dgm:cxn modelId="{94877097-0647-44BE-A1AB-1725232D25AB}" srcId="{E42D74C8-104B-4539-B49F-681D530F0EFD}" destId="{282DFD58-5A21-46DC-BB3D-01FE2D31A5FE}" srcOrd="0" destOrd="0" parTransId="{D26767EB-97CE-4705-A3F4-EAB4C3A5AFFB}" sibTransId="{48E1804A-A06C-4133-91B5-D67F10EA628D}"/>
    <dgm:cxn modelId="{8E6DAFC9-E8B9-4058-AB2C-A186A0857872}" srcId="{E42D74C8-104B-4539-B49F-681D530F0EFD}" destId="{77DB6D67-06C8-465D-9D55-093E20595B18}" srcOrd="1" destOrd="0" parTransId="{A809D748-FCB2-4ED2-9882-7E075C0C845A}" sibTransId="{3A7ECD6E-6857-4163-816F-10291279A0C1}"/>
    <dgm:cxn modelId="{2B2F7EB6-934C-4C90-A145-B19681DE17DF}" type="presOf" srcId="{E42D74C8-104B-4539-B49F-681D530F0EFD}" destId="{1AAB2163-9D1B-4BCB-9808-982D0EE155B5}" srcOrd="1" destOrd="0" presId="urn:microsoft.com/office/officeart/2005/8/layout/orgChart1"/>
    <dgm:cxn modelId="{E1C36890-9293-4A2E-A667-A72AEAF4ED2A}" srcId="{C3A7AEC1-B927-40A8-BB99-8FBF423D88AD}" destId="{8D9F2172-EE6A-4729-AE9E-698382CFA59B}" srcOrd="2" destOrd="0" parTransId="{6D0EC7A4-C022-47DD-BB85-2189AA07FC0D}" sibTransId="{492AEA06-9AB2-48A1-A53B-6E1598981EC3}"/>
    <dgm:cxn modelId="{6918A84C-4837-4E87-9321-7D87AAE05B4C}" type="presOf" srcId="{CFE88274-03D5-4A7D-803A-6AB657A273B9}" destId="{2932F9BB-B109-4971-831E-D29A2CDF1215}" srcOrd="0" destOrd="0" presId="urn:microsoft.com/office/officeart/2005/8/layout/orgChart1"/>
    <dgm:cxn modelId="{5F158A8D-7F8B-4C88-A1B3-107F4116EC20}" srcId="{58C2B137-AB48-4666-A672-9304CC1CA806}" destId="{019822C0-3CC8-4C48-9328-81EB7EBE612A}" srcOrd="1" destOrd="0" parTransId="{3DB0D14F-D8E2-4826-8276-E8C8D8ECD1E3}" sibTransId="{1CB7AC8D-06FE-48DE-961D-34514DB658B3}"/>
    <dgm:cxn modelId="{7BF11F56-52B8-4690-A8EA-D7A6CF5E704E}" type="presOf" srcId="{400A7B0A-E4ED-46A7-8EF3-CA32662709BE}" destId="{39A01DAE-5086-46DA-AB94-913A2842B4BA}" srcOrd="0" destOrd="0" presId="urn:microsoft.com/office/officeart/2005/8/layout/orgChart1"/>
    <dgm:cxn modelId="{179A1266-AFE2-489E-B2C1-1CBC73C39F73}" type="presOf" srcId="{87963EF8-8AE9-4B03-A4B1-0FE4BD567A0B}" destId="{EEFCFA47-BC27-42C3-951E-3F958AF30EEE}" srcOrd="0" destOrd="0" presId="urn:microsoft.com/office/officeart/2005/8/layout/orgChart1"/>
    <dgm:cxn modelId="{2CB2DC4A-3815-4D79-B419-4CD462B29C0A}" type="presOf" srcId="{6FB73DBF-E822-494E-A03C-06B5B813F199}" destId="{61CEDE7C-A786-4B93-AB40-7B4164534AFB}" srcOrd="1" destOrd="0" presId="urn:microsoft.com/office/officeart/2005/8/layout/orgChart1"/>
    <dgm:cxn modelId="{A58EAF62-FB55-49F2-B963-3A468C7580B3}" type="presOf" srcId="{D8CCEAB2-95E2-40F5-93A2-14930447AB8D}" destId="{28BCDC65-B306-4087-A027-B3903443080E}" srcOrd="1" destOrd="0" presId="urn:microsoft.com/office/officeart/2005/8/layout/orgChart1"/>
    <dgm:cxn modelId="{BD3DB094-3482-4C84-9546-53E42A1F02F3}" type="presOf" srcId="{3A805E1D-B698-4912-9175-A21CE9BCC118}" destId="{BA34AD30-01E8-4A87-B764-7E8FB00037CE}" srcOrd="0" destOrd="0" presId="urn:microsoft.com/office/officeart/2005/8/layout/orgChart1"/>
    <dgm:cxn modelId="{5DE6DCD1-15EA-485E-91CB-8F90DB8D22B6}" type="presOf" srcId="{019822C0-3CC8-4C48-9328-81EB7EBE612A}" destId="{628E80A8-D2DD-4004-A5B6-0EE812E643F7}" srcOrd="0" destOrd="0" presId="urn:microsoft.com/office/officeart/2005/8/layout/orgChart1"/>
    <dgm:cxn modelId="{A96EBD4B-DDF2-49EA-83E8-E662549DC42B}" type="presOf" srcId="{58C2B137-AB48-4666-A672-9304CC1CA806}" destId="{EA8DAC50-B693-459E-A46D-69EECBA9CDB7}" srcOrd="0" destOrd="0" presId="urn:microsoft.com/office/officeart/2005/8/layout/orgChart1"/>
    <dgm:cxn modelId="{41131BAE-7C2C-400D-A1D3-9E1F3563852B}" type="presOf" srcId="{87963EF8-8AE9-4B03-A4B1-0FE4BD567A0B}" destId="{3954D7CA-F047-43E9-AB2B-F6E2338B40FE}" srcOrd="1" destOrd="0" presId="urn:microsoft.com/office/officeart/2005/8/layout/orgChart1"/>
    <dgm:cxn modelId="{CD462CE2-2845-47F8-B69A-DFE43CFDC0B0}" type="presOf" srcId="{ABE4DE2E-5563-409D-A941-1596C16ABFC7}" destId="{6D45A195-A0A9-4B96-9E5E-67A0AD94DED4}" srcOrd="0" destOrd="0" presId="urn:microsoft.com/office/officeart/2005/8/layout/orgChart1"/>
    <dgm:cxn modelId="{6952FD71-5235-49B7-9675-9865CED59836}" type="presOf" srcId="{D26767EB-97CE-4705-A3F4-EAB4C3A5AFFB}" destId="{79548131-A26D-456A-AFD9-636D8E2ABE8D}" srcOrd="0" destOrd="0" presId="urn:microsoft.com/office/officeart/2005/8/layout/orgChart1"/>
    <dgm:cxn modelId="{AF86C753-03EE-4CB2-B8BC-3A99CBF10EBE}" type="presOf" srcId="{019822C0-3CC8-4C48-9328-81EB7EBE612A}" destId="{8D00CAAF-C1F5-4116-9C90-6FE7A6345675}" srcOrd="1" destOrd="0" presId="urn:microsoft.com/office/officeart/2005/8/layout/orgChart1"/>
    <dgm:cxn modelId="{C32D0A59-CF60-4C4F-BAA0-0727E7DBB6D2}" type="presOf" srcId="{0B9AFC39-5D04-433A-AD5B-C8635920133A}" destId="{A2828201-000A-408B-9B2E-FA9529C0AC18}" srcOrd="1" destOrd="0" presId="urn:microsoft.com/office/officeart/2005/8/layout/orgChart1"/>
    <dgm:cxn modelId="{B2FFCF20-5CBD-4236-9AC4-DC97A03C76D0}" type="presOf" srcId="{A809D748-FCB2-4ED2-9882-7E075C0C845A}" destId="{2EEE204F-5AC0-4F7A-B170-346307192EB7}" srcOrd="0" destOrd="0" presId="urn:microsoft.com/office/officeart/2005/8/layout/orgChart1"/>
    <dgm:cxn modelId="{D66B5C58-6965-47DF-81F4-9E82D3A6C1F5}" type="presOf" srcId="{45414C57-5956-4E7E-95C1-3AB2B986EB64}" destId="{723DA51D-DAF1-4615-AFEE-5F8DF3094E48}" srcOrd="0" destOrd="0" presId="urn:microsoft.com/office/officeart/2005/8/layout/orgChart1"/>
    <dgm:cxn modelId="{65288C93-17A4-44AD-B951-225A0B43BB15}" type="presOf" srcId="{0B9AFC39-5D04-433A-AD5B-C8635920133A}" destId="{D77F1372-6D50-4D49-A68C-C635E1425F9C}" srcOrd="0" destOrd="0" presId="urn:microsoft.com/office/officeart/2005/8/layout/orgChart1"/>
    <dgm:cxn modelId="{3CEB7103-FC9E-4C11-8A53-66D7A3E90030}" srcId="{D8CCEAB2-95E2-40F5-93A2-14930447AB8D}" destId="{C3A7AEC1-B927-40A8-BB99-8FBF423D88AD}" srcOrd="0" destOrd="0" parTransId="{400A7B0A-E4ED-46A7-8EF3-CA32662709BE}" sibTransId="{7BC129A7-E64A-4F17-90E2-5D8B45899082}"/>
    <dgm:cxn modelId="{4D6C024B-E540-4BD0-B7F4-92E0BD4BAF31}" type="presOf" srcId="{D8CCEAB2-95E2-40F5-93A2-14930447AB8D}" destId="{C32DCBCC-B05B-4AAD-8407-82566B5B83A7}" srcOrd="0" destOrd="0" presId="urn:microsoft.com/office/officeart/2005/8/layout/orgChart1"/>
    <dgm:cxn modelId="{1CA3DB0D-1BC5-4EF7-BA35-A6312B5FD564}" srcId="{D8CCEAB2-95E2-40F5-93A2-14930447AB8D}" destId="{E42D74C8-104B-4539-B49F-681D530F0EFD}" srcOrd="1" destOrd="0" parTransId="{1910A1B2-4B21-454C-B249-09CA49EBE1A8}" sibTransId="{DFD68501-70D7-4EE7-81A0-DC23CD7EF077}"/>
    <dgm:cxn modelId="{605A2216-BB03-4001-99C5-D3BA91A38D24}" srcId="{D8CCEAB2-95E2-40F5-93A2-14930447AB8D}" destId="{58C2B137-AB48-4666-A672-9304CC1CA806}" srcOrd="2" destOrd="0" parTransId="{1F78E60C-7229-421B-84C6-B1EFC69367EA}" sibTransId="{EA95E28D-B56F-450E-8A87-720FAA607DFD}"/>
    <dgm:cxn modelId="{9D63F7E1-2342-45EA-913A-A5F8CDC4EE97}" srcId="{58C2B137-AB48-4666-A672-9304CC1CA806}" destId="{6FB73DBF-E822-494E-A03C-06B5B813F199}" srcOrd="0" destOrd="0" parTransId="{CFE88274-03D5-4A7D-803A-6AB657A273B9}" sibTransId="{13BFE9CA-67F1-42F6-A0D6-A326E0D92189}"/>
    <dgm:cxn modelId="{A4A65A4F-2EAE-4318-9E08-7D73ECFB9C28}" type="presOf" srcId="{3DB0D14F-D8E2-4826-8276-E8C8D8ECD1E3}" destId="{410B5C06-C71D-459E-81D0-24251900B2F8}" srcOrd="0" destOrd="0" presId="urn:microsoft.com/office/officeart/2005/8/layout/orgChart1"/>
    <dgm:cxn modelId="{04E852B9-C26E-461D-847C-6E0005290848}" srcId="{32C1D46C-DDC0-4E44-86E6-0305E4B7D242}" destId="{D8CCEAB2-95E2-40F5-93A2-14930447AB8D}" srcOrd="0" destOrd="0" parTransId="{8C454E61-D28C-4EF5-A846-CB3637F4F95B}" sibTransId="{C06C6B93-D01F-4863-B58A-ADBEAFDC4802}"/>
    <dgm:cxn modelId="{5E7F09B6-4D59-43AC-A98F-E407406B8B92}" type="presOf" srcId="{2563BA8C-9D6C-45B2-9657-16D070169F19}" destId="{98A169AE-CABE-455A-9A17-71A14D7A2155}" srcOrd="1" destOrd="0" presId="urn:microsoft.com/office/officeart/2005/8/layout/orgChart1"/>
    <dgm:cxn modelId="{FCD89E36-2F54-43A4-887F-C608A15A6920}" type="presOf" srcId="{8D9F2172-EE6A-4729-AE9E-698382CFA59B}" destId="{8FE43470-075A-4A16-B0E3-8D45E97728FF}" srcOrd="0" destOrd="0" presId="urn:microsoft.com/office/officeart/2005/8/layout/orgChart1"/>
    <dgm:cxn modelId="{F48C7D46-069F-49E6-88F1-CCC2D290FE9A}" type="presParOf" srcId="{2566E918-4562-429F-8B3E-DF11B0887305}" destId="{9EEDED48-DC46-43C2-8C7A-1B1903CFBE96}" srcOrd="0" destOrd="0" presId="urn:microsoft.com/office/officeart/2005/8/layout/orgChart1"/>
    <dgm:cxn modelId="{7E8B7433-2AB8-43AE-A92D-F1A15CCFF7F1}" type="presParOf" srcId="{9EEDED48-DC46-43C2-8C7A-1B1903CFBE96}" destId="{F3F41F9C-E905-4087-B50D-4D5264EC502B}" srcOrd="0" destOrd="0" presId="urn:microsoft.com/office/officeart/2005/8/layout/orgChart1"/>
    <dgm:cxn modelId="{38A77159-E193-4DD8-81DE-FFA42355BA49}" type="presParOf" srcId="{F3F41F9C-E905-4087-B50D-4D5264EC502B}" destId="{C32DCBCC-B05B-4AAD-8407-82566B5B83A7}" srcOrd="0" destOrd="0" presId="urn:microsoft.com/office/officeart/2005/8/layout/orgChart1"/>
    <dgm:cxn modelId="{B327551A-33D7-4028-831F-D4D8D4CE33FD}" type="presParOf" srcId="{F3F41F9C-E905-4087-B50D-4D5264EC502B}" destId="{28BCDC65-B306-4087-A027-B3903443080E}" srcOrd="1" destOrd="0" presId="urn:microsoft.com/office/officeart/2005/8/layout/orgChart1"/>
    <dgm:cxn modelId="{1D4CA207-862D-4EA8-A7C7-98A6AF498F45}" type="presParOf" srcId="{9EEDED48-DC46-43C2-8C7A-1B1903CFBE96}" destId="{E37DFB6D-D553-4F8D-A5D7-CEAF80E1F99D}" srcOrd="1" destOrd="0" presId="urn:microsoft.com/office/officeart/2005/8/layout/orgChart1"/>
    <dgm:cxn modelId="{4C364460-5A9A-430F-8D46-00FA331A568B}" type="presParOf" srcId="{E37DFB6D-D553-4F8D-A5D7-CEAF80E1F99D}" destId="{39A01DAE-5086-46DA-AB94-913A2842B4BA}" srcOrd="0" destOrd="0" presId="urn:microsoft.com/office/officeart/2005/8/layout/orgChart1"/>
    <dgm:cxn modelId="{F0B80315-2D65-455A-9DDE-D031009422D0}" type="presParOf" srcId="{E37DFB6D-D553-4F8D-A5D7-CEAF80E1F99D}" destId="{D737D552-C42F-4F8D-8795-904A41E7F737}" srcOrd="1" destOrd="0" presId="urn:microsoft.com/office/officeart/2005/8/layout/orgChart1"/>
    <dgm:cxn modelId="{52E03A1B-7382-4782-9D3A-B3595D15B689}" type="presParOf" srcId="{D737D552-C42F-4F8D-8795-904A41E7F737}" destId="{76E13469-5FCD-4FB1-9EC6-25028A4725EB}" srcOrd="0" destOrd="0" presId="urn:microsoft.com/office/officeart/2005/8/layout/orgChart1"/>
    <dgm:cxn modelId="{E61137A3-339C-402B-B971-1D5D69D4AD97}" type="presParOf" srcId="{76E13469-5FCD-4FB1-9EC6-25028A4725EB}" destId="{F143D38D-CC20-4038-B4AE-02AEF328101B}" srcOrd="0" destOrd="0" presId="urn:microsoft.com/office/officeart/2005/8/layout/orgChart1"/>
    <dgm:cxn modelId="{EECBE8D3-3579-415A-8EF5-DD86E4017A39}" type="presParOf" srcId="{76E13469-5FCD-4FB1-9EC6-25028A4725EB}" destId="{927DC16F-48C2-4849-A84B-C79DADFADAAB}" srcOrd="1" destOrd="0" presId="urn:microsoft.com/office/officeart/2005/8/layout/orgChart1"/>
    <dgm:cxn modelId="{AB37DA3E-0345-483F-B162-EC3D9FEBCA3C}" type="presParOf" srcId="{D737D552-C42F-4F8D-8795-904A41E7F737}" destId="{6980DF87-FEAF-463A-97BD-00E751D2D140}" srcOrd="1" destOrd="0" presId="urn:microsoft.com/office/officeart/2005/8/layout/orgChart1"/>
    <dgm:cxn modelId="{4300CD8E-44A4-4413-B387-9612309E224F}" type="presParOf" srcId="{6980DF87-FEAF-463A-97BD-00E751D2D140}" destId="{6D45A195-A0A9-4B96-9E5E-67A0AD94DED4}" srcOrd="0" destOrd="0" presId="urn:microsoft.com/office/officeart/2005/8/layout/orgChart1"/>
    <dgm:cxn modelId="{E562D548-FA15-46A1-9AFA-DC8D5C7B8729}" type="presParOf" srcId="{6980DF87-FEAF-463A-97BD-00E751D2D140}" destId="{D6237AF4-F10D-4F5F-BB2E-FC44116CDB6B}" srcOrd="1" destOrd="0" presId="urn:microsoft.com/office/officeart/2005/8/layout/orgChart1"/>
    <dgm:cxn modelId="{0419FB95-0F32-48A1-9FD4-40E99BF0B440}" type="presParOf" srcId="{D6237AF4-F10D-4F5F-BB2E-FC44116CDB6B}" destId="{1978B96A-F31A-4F03-9FE7-48C9D09B11E4}" srcOrd="0" destOrd="0" presId="urn:microsoft.com/office/officeart/2005/8/layout/orgChart1"/>
    <dgm:cxn modelId="{DF2435D5-15D2-4B79-8BBF-D317600BC574}" type="presParOf" srcId="{1978B96A-F31A-4F03-9FE7-48C9D09B11E4}" destId="{723DA51D-DAF1-4615-AFEE-5F8DF3094E48}" srcOrd="0" destOrd="0" presId="urn:microsoft.com/office/officeart/2005/8/layout/orgChart1"/>
    <dgm:cxn modelId="{287ADB79-4E3B-4804-9C81-9671B35E6790}" type="presParOf" srcId="{1978B96A-F31A-4F03-9FE7-48C9D09B11E4}" destId="{C5ABFD5A-9226-4051-AF5B-E53BB15215D7}" srcOrd="1" destOrd="0" presId="urn:microsoft.com/office/officeart/2005/8/layout/orgChart1"/>
    <dgm:cxn modelId="{4B4CAF7F-F60D-4E1F-A07F-5B517E93FD31}" type="presParOf" srcId="{D6237AF4-F10D-4F5F-BB2E-FC44116CDB6B}" destId="{A532B10B-A272-42E7-B110-539F0394E466}" srcOrd="1" destOrd="0" presId="urn:microsoft.com/office/officeart/2005/8/layout/orgChart1"/>
    <dgm:cxn modelId="{85AAE4F6-9B66-4F0C-82CE-99B46B53D15F}" type="presParOf" srcId="{D6237AF4-F10D-4F5F-BB2E-FC44116CDB6B}" destId="{83C0A0CC-8D27-41DB-A722-268A7A40445C}" srcOrd="2" destOrd="0" presId="urn:microsoft.com/office/officeart/2005/8/layout/orgChart1"/>
    <dgm:cxn modelId="{B3E760BF-238B-4193-BC97-E0D0F208258F}" type="presParOf" srcId="{6980DF87-FEAF-463A-97BD-00E751D2D140}" destId="{BA34AD30-01E8-4A87-B764-7E8FB00037CE}" srcOrd="2" destOrd="0" presId="urn:microsoft.com/office/officeart/2005/8/layout/orgChart1"/>
    <dgm:cxn modelId="{4D7DB51C-3CF2-46D2-8EB8-50F2780081B8}" type="presParOf" srcId="{6980DF87-FEAF-463A-97BD-00E751D2D140}" destId="{5CAFC386-C902-4A46-8A76-5F1A37E477A5}" srcOrd="3" destOrd="0" presId="urn:microsoft.com/office/officeart/2005/8/layout/orgChart1"/>
    <dgm:cxn modelId="{1733C5FC-D895-47C2-9593-1229F373B22B}" type="presParOf" srcId="{5CAFC386-C902-4A46-8A76-5F1A37E477A5}" destId="{B5A53C7D-8ACA-44B4-8B09-F05D547475F5}" srcOrd="0" destOrd="0" presId="urn:microsoft.com/office/officeart/2005/8/layout/orgChart1"/>
    <dgm:cxn modelId="{01AC3244-FF49-4FA6-9047-4D13549E95B2}" type="presParOf" srcId="{B5A53C7D-8ACA-44B4-8B09-F05D547475F5}" destId="{EEFCFA47-BC27-42C3-951E-3F958AF30EEE}" srcOrd="0" destOrd="0" presId="urn:microsoft.com/office/officeart/2005/8/layout/orgChart1"/>
    <dgm:cxn modelId="{822E8854-454D-4389-8C0F-C0D442271948}" type="presParOf" srcId="{B5A53C7D-8ACA-44B4-8B09-F05D547475F5}" destId="{3954D7CA-F047-43E9-AB2B-F6E2338B40FE}" srcOrd="1" destOrd="0" presId="urn:microsoft.com/office/officeart/2005/8/layout/orgChart1"/>
    <dgm:cxn modelId="{EFA4F149-B448-4C49-907B-A8A268A7F392}" type="presParOf" srcId="{5CAFC386-C902-4A46-8A76-5F1A37E477A5}" destId="{45E40F3D-659D-4E57-B2CB-568172AC85BD}" srcOrd="1" destOrd="0" presId="urn:microsoft.com/office/officeart/2005/8/layout/orgChart1"/>
    <dgm:cxn modelId="{BFB8C23C-8209-41C2-8461-71A00944B7CA}" type="presParOf" srcId="{5CAFC386-C902-4A46-8A76-5F1A37E477A5}" destId="{139C62B2-0EB9-4D06-975E-8068B7A34932}" srcOrd="2" destOrd="0" presId="urn:microsoft.com/office/officeart/2005/8/layout/orgChart1"/>
    <dgm:cxn modelId="{2E162D78-70F5-4E29-90F5-410F9C9C3780}" type="presParOf" srcId="{6980DF87-FEAF-463A-97BD-00E751D2D140}" destId="{780AFC64-2850-4278-B25B-98B1EB06988E}" srcOrd="4" destOrd="0" presId="urn:microsoft.com/office/officeart/2005/8/layout/orgChart1"/>
    <dgm:cxn modelId="{FAF501F6-5D66-4358-B55C-AF23C308E46E}" type="presParOf" srcId="{6980DF87-FEAF-463A-97BD-00E751D2D140}" destId="{6F797C64-A431-41DA-82CB-6560C114B5D6}" srcOrd="5" destOrd="0" presId="urn:microsoft.com/office/officeart/2005/8/layout/orgChart1"/>
    <dgm:cxn modelId="{F566CECC-4FA3-4282-9D56-C4531B42A8E5}" type="presParOf" srcId="{6F797C64-A431-41DA-82CB-6560C114B5D6}" destId="{21F24F74-87D9-4660-88EA-EBC14C965008}" srcOrd="0" destOrd="0" presId="urn:microsoft.com/office/officeart/2005/8/layout/orgChart1"/>
    <dgm:cxn modelId="{B091214A-7BD8-4427-A673-FC2410A453FE}" type="presParOf" srcId="{21F24F74-87D9-4660-88EA-EBC14C965008}" destId="{8FE43470-075A-4A16-B0E3-8D45E97728FF}" srcOrd="0" destOrd="0" presId="urn:microsoft.com/office/officeart/2005/8/layout/orgChart1"/>
    <dgm:cxn modelId="{10002AD6-3B3C-4CAA-BDF2-1B073E068C47}" type="presParOf" srcId="{21F24F74-87D9-4660-88EA-EBC14C965008}" destId="{E317CBF3-CABF-485A-ABE0-9E79FB7394CE}" srcOrd="1" destOrd="0" presId="urn:microsoft.com/office/officeart/2005/8/layout/orgChart1"/>
    <dgm:cxn modelId="{3C895DD5-1864-4457-8777-10C7C2DA463E}" type="presParOf" srcId="{6F797C64-A431-41DA-82CB-6560C114B5D6}" destId="{19BF7C19-ED52-4852-90A8-85592E7A3898}" srcOrd="1" destOrd="0" presId="urn:microsoft.com/office/officeart/2005/8/layout/orgChart1"/>
    <dgm:cxn modelId="{EB117E8C-2B36-49F3-88BB-1367452BCF9A}" type="presParOf" srcId="{6F797C64-A431-41DA-82CB-6560C114B5D6}" destId="{CD85A973-79F4-4450-BE3D-0ED54D6F912E}" srcOrd="2" destOrd="0" presId="urn:microsoft.com/office/officeart/2005/8/layout/orgChart1"/>
    <dgm:cxn modelId="{D6F56AA7-82E7-4406-B1F4-9A254176E7D8}" type="presParOf" srcId="{D737D552-C42F-4F8D-8795-904A41E7F737}" destId="{E58D17EF-67FB-4FA8-8D9D-2886001955F0}" srcOrd="2" destOrd="0" presId="urn:microsoft.com/office/officeart/2005/8/layout/orgChart1"/>
    <dgm:cxn modelId="{576C7567-DF4B-40B7-9A5B-D665C414BD5B}" type="presParOf" srcId="{E37DFB6D-D553-4F8D-A5D7-CEAF80E1F99D}" destId="{E7263698-C457-4554-A23E-05188CEAEDC1}" srcOrd="2" destOrd="0" presId="urn:microsoft.com/office/officeart/2005/8/layout/orgChart1"/>
    <dgm:cxn modelId="{96F63E16-0B35-42DD-9A00-81732A23763D}" type="presParOf" srcId="{E37DFB6D-D553-4F8D-A5D7-CEAF80E1F99D}" destId="{9D46DD98-A12C-447C-9C26-858C51776143}" srcOrd="3" destOrd="0" presId="urn:microsoft.com/office/officeart/2005/8/layout/orgChart1"/>
    <dgm:cxn modelId="{A62D6DB9-0EC5-4D5F-818B-B99C06F73C0F}" type="presParOf" srcId="{9D46DD98-A12C-447C-9C26-858C51776143}" destId="{EA6A7694-02F5-405C-89C1-06D9D2A93679}" srcOrd="0" destOrd="0" presId="urn:microsoft.com/office/officeart/2005/8/layout/orgChart1"/>
    <dgm:cxn modelId="{C1921F5D-7C39-4557-BFD7-E031EF25627F}" type="presParOf" srcId="{EA6A7694-02F5-405C-89C1-06D9D2A93679}" destId="{3C4C0C12-E05C-4225-9DE9-7833898822BD}" srcOrd="0" destOrd="0" presId="urn:microsoft.com/office/officeart/2005/8/layout/orgChart1"/>
    <dgm:cxn modelId="{C651B090-475F-48D5-8CF8-9E2931DA55BD}" type="presParOf" srcId="{EA6A7694-02F5-405C-89C1-06D9D2A93679}" destId="{1AAB2163-9D1B-4BCB-9808-982D0EE155B5}" srcOrd="1" destOrd="0" presId="urn:microsoft.com/office/officeart/2005/8/layout/orgChart1"/>
    <dgm:cxn modelId="{F560965A-245D-48C7-A1A6-005A7639BE83}" type="presParOf" srcId="{9D46DD98-A12C-447C-9C26-858C51776143}" destId="{3BB56F42-975A-4556-9426-2A952D502174}" srcOrd="1" destOrd="0" presId="urn:microsoft.com/office/officeart/2005/8/layout/orgChart1"/>
    <dgm:cxn modelId="{638B3EB7-DBD4-4E7D-BD7A-CD315A744B05}" type="presParOf" srcId="{3BB56F42-975A-4556-9426-2A952D502174}" destId="{79548131-A26D-456A-AFD9-636D8E2ABE8D}" srcOrd="0" destOrd="0" presId="urn:microsoft.com/office/officeart/2005/8/layout/orgChart1"/>
    <dgm:cxn modelId="{6070F4B5-56D2-475D-995A-6748200B7E8A}" type="presParOf" srcId="{3BB56F42-975A-4556-9426-2A952D502174}" destId="{F25F6AB2-DDE7-42F6-8E81-0CEA0B4B6561}" srcOrd="1" destOrd="0" presId="urn:microsoft.com/office/officeart/2005/8/layout/orgChart1"/>
    <dgm:cxn modelId="{9FCB65B2-A4DC-4F4C-A4CF-D28AB43108BA}" type="presParOf" srcId="{F25F6AB2-DDE7-42F6-8E81-0CEA0B4B6561}" destId="{9D93DFC9-1DEC-4DEF-BADB-5E04EF30A9EC}" srcOrd="0" destOrd="0" presId="urn:microsoft.com/office/officeart/2005/8/layout/orgChart1"/>
    <dgm:cxn modelId="{DC0BD9A0-C65E-4FCF-A71B-EE357AED74A3}" type="presParOf" srcId="{9D93DFC9-1DEC-4DEF-BADB-5E04EF30A9EC}" destId="{E1AE4C8C-4B53-4DAF-BE55-61E299D885E4}" srcOrd="0" destOrd="0" presId="urn:microsoft.com/office/officeart/2005/8/layout/orgChart1"/>
    <dgm:cxn modelId="{97B1883F-9BDD-4344-99D2-11F90AEFA1A1}" type="presParOf" srcId="{9D93DFC9-1DEC-4DEF-BADB-5E04EF30A9EC}" destId="{220A4F6E-88BC-446C-81DA-A8CF0A44C1AA}" srcOrd="1" destOrd="0" presId="urn:microsoft.com/office/officeart/2005/8/layout/orgChart1"/>
    <dgm:cxn modelId="{E699CFE3-C8F1-4927-85CE-28E63B0FD170}" type="presParOf" srcId="{F25F6AB2-DDE7-42F6-8E81-0CEA0B4B6561}" destId="{EAE1DFD8-734A-4049-AA7B-32A696C2E2F6}" srcOrd="1" destOrd="0" presId="urn:microsoft.com/office/officeart/2005/8/layout/orgChart1"/>
    <dgm:cxn modelId="{650BCCD6-FC38-485E-934E-7BCEC8FEF615}" type="presParOf" srcId="{F25F6AB2-DDE7-42F6-8E81-0CEA0B4B6561}" destId="{CB90C569-FECC-4836-8769-A01407902662}" srcOrd="2" destOrd="0" presId="urn:microsoft.com/office/officeart/2005/8/layout/orgChart1"/>
    <dgm:cxn modelId="{8B517041-844A-49DC-893A-F683676B19E0}" type="presParOf" srcId="{3BB56F42-975A-4556-9426-2A952D502174}" destId="{2EEE204F-5AC0-4F7A-B170-346307192EB7}" srcOrd="2" destOrd="0" presId="urn:microsoft.com/office/officeart/2005/8/layout/orgChart1"/>
    <dgm:cxn modelId="{051CD55C-EBE1-4536-8B3B-A581AE2924E5}" type="presParOf" srcId="{3BB56F42-975A-4556-9426-2A952D502174}" destId="{21836E89-B285-4AAA-AA5A-E69A25DE792C}" srcOrd="3" destOrd="0" presId="urn:microsoft.com/office/officeart/2005/8/layout/orgChart1"/>
    <dgm:cxn modelId="{0C690421-BBD4-467F-A893-6E847F2342AA}" type="presParOf" srcId="{21836E89-B285-4AAA-AA5A-E69A25DE792C}" destId="{8F51AFFD-305F-48E1-A6F7-34D64F99E50A}" srcOrd="0" destOrd="0" presId="urn:microsoft.com/office/officeart/2005/8/layout/orgChart1"/>
    <dgm:cxn modelId="{6C8F77F4-A43A-4002-BC44-E016DB8326B9}" type="presParOf" srcId="{8F51AFFD-305F-48E1-A6F7-34D64F99E50A}" destId="{B66C29BE-AE14-428B-9BBA-360E4BAF49F4}" srcOrd="0" destOrd="0" presId="urn:microsoft.com/office/officeart/2005/8/layout/orgChart1"/>
    <dgm:cxn modelId="{8C5A3EEC-9C6D-4422-BDCE-AD6FD51E1FCF}" type="presParOf" srcId="{8F51AFFD-305F-48E1-A6F7-34D64F99E50A}" destId="{36325FF2-C375-4007-BB98-72DDDC6644AE}" srcOrd="1" destOrd="0" presId="urn:microsoft.com/office/officeart/2005/8/layout/orgChart1"/>
    <dgm:cxn modelId="{29D8C3F4-0BC4-4A73-B557-0BED99AD68EE}" type="presParOf" srcId="{21836E89-B285-4AAA-AA5A-E69A25DE792C}" destId="{BB6BD17E-5913-44EF-90C8-7254FB052913}" srcOrd="1" destOrd="0" presId="urn:microsoft.com/office/officeart/2005/8/layout/orgChart1"/>
    <dgm:cxn modelId="{F04AEBA2-4B89-498E-A4A9-AA5B51643D20}" type="presParOf" srcId="{21836E89-B285-4AAA-AA5A-E69A25DE792C}" destId="{E8ECC9BB-E571-4066-9816-77B0118ADD3A}" srcOrd="2" destOrd="0" presId="urn:microsoft.com/office/officeart/2005/8/layout/orgChart1"/>
    <dgm:cxn modelId="{67B6EA4C-38FA-4FC0-ABC2-822FB821F6E6}" type="presParOf" srcId="{3BB56F42-975A-4556-9426-2A952D502174}" destId="{050D45A1-6CC3-4C77-A6ED-9B87BEE76E07}" srcOrd="4" destOrd="0" presId="urn:microsoft.com/office/officeart/2005/8/layout/orgChart1"/>
    <dgm:cxn modelId="{8C8B7EB3-38F9-4281-942E-F3FDDF93A617}" type="presParOf" srcId="{3BB56F42-975A-4556-9426-2A952D502174}" destId="{68064B7A-B918-4549-B53A-A5009B735FF0}" srcOrd="5" destOrd="0" presId="urn:microsoft.com/office/officeart/2005/8/layout/orgChart1"/>
    <dgm:cxn modelId="{A037BC77-5B4D-4803-9092-3DC4A981E1DA}" type="presParOf" srcId="{68064B7A-B918-4549-B53A-A5009B735FF0}" destId="{2CAFC3B9-D043-45B2-8680-B00A62596C31}" srcOrd="0" destOrd="0" presId="urn:microsoft.com/office/officeart/2005/8/layout/orgChart1"/>
    <dgm:cxn modelId="{312D832F-ADBB-4F55-AC7E-28013DC38AD0}" type="presParOf" srcId="{2CAFC3B9-D043-45B2-8680-B00A62596C31}" destId="{FBB3351A-DA76-43A6-ADE9-0E1880A05024}" srcOrd="0" destOrd="0" presId="urn:microsoft.com/office/officeart/2005/8/layout/orgChart1"/>
    <dgm:cxn modelId="{827DAC20-14F6-481F-929F-1C2FBCD39222}" type="presParOf" srcId="{2CAFC3B9-D043-45B2-8680-B00A62596C31}" destId="{98A169AE-CABE-455A-9A17-71A14D7A2155}" srcOrd="1" destOrd="0" presId="urn:microsoft.com/office/officeart/2005/8/layout/orgChart1"/>
    <dgm:cxn modelId="{2ECF61B7-6E67-40B5-BC22-C4E4A6F99D1E}" type="presParOf" srcId="{68064B7A-B918-4549-B53A-A5009B735FF0}" destId="{A69D70BA-B1C8-447E-907E-02AE977BF0BD}" srcOrd="1" destOrd="0" presId="urn:microsoft.com/office/officeart/2005/8/layout/orgChart1"/>
    <dgm:cxn modelId="{7227B466-EA87-4646-B4AA-128185119FEE}" type="presParOf" srcId="{68064B7A-B918-4549-B53A-A5009B735FF0}" destId="{B66EDF10-4E0C-4C8B-A2D2-BE1C16B7E3DF}" srcOrd="2" destOrd="0" presId="urn:microsoft.com/office/officeart/2005/8/layout/orgChart1"/>
    <dgm:cxn modelId="{66044A7B-BD1F-465E-8B53-AC18F9CD128C}" type="presParOf" srcId="{9D46DD98-A12C-447C-9C26-858C51776143}" destId="{69039765-6D5A-473B-A22B-5388A1F7CE04}" srcOrd="2" destOrd="0" presId="urn:microsoft.com/office/officeart/2005/8/layout/orgChart1"/>
    <dgm:cxn modelId="{D3E936A9-E298-4F9A-853C-F90CBD8392B6}" type="presParOf" srcId="{E37DFB6D-D553-4F8D-A5D7-CEAF80E1F99D}" destId="{A0EABD4D-63A4-464F-8720-78EAB6D18C23}" srcOrd="4" destOrd="0" presId="urn:microsoft.com/office/officeart/2005/8/layout/orgChart1"/>
    <dgm:cxn modelId="{90B7824F-FB58-40D4-8D61-5DC935F39FB8}" type="presParOf" srcId="{E37DFB6D-D553-4F8D-A5D7-CEAF80E1F99D}" destId="{C74C6861-2D15-4FD7-BF72-E6B83E7EE0D4}" srcOrd="5" destOrd="0" presId="urn:microsoft.com/office/officeart/2005/8/layout/orgChart1"/>
    <dgm:cxn modelId="{DC63AAF1-5945-4A9E-B250-3C336DBA487B}" type="presParOf" srcId="{C74C6861-2D15-4FD7-BF72-E6B83E7EE0D4}" destId="{5EE08116-3471-4469-AD4C-96A63BB328E4}" srcOrd="0" destOrd="0" presId="urn:microsoft.com/office/officeart/2005/8/layout/orgChart1"/>
    <dgm:cxn modelId="{F28D3CFD-888C-4BA8-9BC5-CAB08769B2E5}" type="presParOf" srcId="{5EE08116-3471-4469-AD4C-96A63BB328E4}" destId="{EA8DAC50-B693-459E-A46D-69EECBA9CDB7}" srcOrd="0" destOrd="0" presId="urn:microsoft.com/office/officeart/2005/8/layout/orgChart1"/>
    <dgm:cxn modelId="{F1B66609-7990-489A-B854-A3ADED5296A0}" type="presParOf" srcId="{5EE08116-3471-4469-AD4C-96A63BB328E4}" destId="{D47E7826-107C-45FC-A5B0-C729521E004A}" srcOrd="1" destOrd="0" presId="urn:microsoft.com/office/officeart/2005/8/layout/orgChart1"/>
    <dgm:cxn modelId="{5967718D-762F-4D53-919E-6BD52A996753}" type="presParOf" srcId="{C74C6861-2D15-4FD7-BF72-E6B83E7EE0D4}" destId="{35689F97-0049-4DB4-B056-F83DF6820D73}" srcOrd="1" destOrd="0" presId="urn:microsoft.com/office/officeart/2005/8/layout/orgChart1"/>
    <dgm:cxn modelId="{CF310081-B40A-4B6A-A8B3-D2940407E93A}" type="presParOf" srcId="{35689F97-0049-4DB4-B056-F83DF6820D73}" destId="{2932F9BB-B109-4971-831E-D29A2CDF1215}" srcOrd="0" destOrd="0" presId="urn:microsoft.com/office/officeart/2005/8/layout/orgChart1"/>
    <dgm:cxn modelId="{1C26B018-9340-4A18-8100-E7D04F60FCBA}" type="presParOf" srcId="{35689F97-0049-4DB4-B056-F83DF6820D73}" destId="{93235735-7FAC-40C4-845A-BB5FA30ECBB3}" srcOrd="1" destOrd="0" presId="urn:microsoft.com/office/officeart/2005/8/layout/orgChart1"/>
    <dgm:cxn modelId="{E7C22A25-58E6-42DD-862E-0761DAFC91F6}" type="presParOf" srcId="{93235735-7FAC-40C4-845A-BB5FA30ECBB3}" destId="{D8D181EC-7ECE-472A-84CF-88E88304A6F0}" srcOrd="0" destOrd="0" presId="urn:microsoft.com/office/officeart/2005/8/layout/orgChart1"/>
    <dgm:cxn modelId="{99B63311-F991-4879-8C54-AC85E37CEDA4}" type="presParOf" srcId="{D8D181EC-7ECE-472A-84CF-88E88304A6F0}" destId="{5D5291CE-AC10-4CFC-995E-A47E7BDF7DA9}" srcOrd="0" destOrd="0" presId="urn:microsoft.com/office/officeart/2005/8/layout/orgChart1"/>
    <dgm:cxn modelId="{346E76B0-AF20-488E-8FB4-327D630CBCEF}" type="presParOf" srcId="{D8D181EC-7ECE-472A-84CF-88E88304A6F0}" destId="{61CEDE7C-A786-4B93-AB40-7B4164534AFB}" srcOrd="1" destOrd="0" presId="urn:microsoft.com/office/officeart/2005/8/layout/orgChart1"/>
    <dgm:cxn modelId="{7675D7D9-DCE1-40BF-A903-9384A6BBF88C}" type="presParOf" srcId="{93235735-7FAC-40C4-845A-BB5FA30ECBB3}" destId="{C9C4F5B3-5878-4125-A335-036C90F6C313}" srcOrd="1" destOrd="0" presId="urn:microsoft.com/office/officeart/2005/8/layout/orgChart1"/>
    <dgm:cxn modelId="{A4E183FE-5218-4C88-92F8-D2AB3DDDEA68}" type="presParOf" srcId="{93235735-7FAC-40C4-845A-BB5FA30ECBB3}" destId="{272ED2F4-E6E9-4AEE-B004-A82C5E556C9E}" srcOrd="2" destOrd="0" presId="urn:microsoft.com/office/officeart/2005/8/layout/orgChart1"/>
    <dgm:cxn modelId="{DB5EAE2A-AA93-46ED-8625-3BBB00F5AB18}" type="presParOf" srcId="{35689F97-0049-4DB4-B056-F83DF6820D73}" destId="{410B5C06-C71D-459E-81D0-24251900B2F8}" srcOrd="2" destOrd="0" presId="urn:microsoft.com/office/officeart/2005/8/layout/orgChart1"/>
    <dgm:cxn modelId="{EC641C77-62BC-4180-A1C0-2D734B7BCA81}" type="presParOf" srcId="{35689F97-0049-4DB4-B056-F83DF6820D73}" destId="{0387454F-571B-4A85-9817-AB2672FB1D3D}" srcOrd="3" destOrd="0" presId="urn:microsoft.com/office/officeart/2005/8/layout/orgChart1"/>
    <dgm:cxn modelId="{7DD84FD2-CF0C-4053-BAD8-51E5FA101CED}" type="presParOf" srcId="{0387454F-571B-4A85-9817-AB2672FB1D3D}" destId="{A449C7AD-60C8-4949-89B9-7FDD5E0F2F61}" srcOrd="0" destOrd="0" presId="urn:microsoft.com/office/officeart/2005/8/layout/orgChart1"/>
    <dgm:cxn modelId="{A9544D2C-1521-4628-A6FD-F2F6AA1FD54E}" type="presParOf" srcId="{A449C7AD-60C8-4949-89B9-7FDD5E0F2F61}" destId="{628E80A8-D2DD-4004-A5B6-0EE812E643F7}" srcOrd="0" destOrd="0" presId="urn:microsoft.com/office/officeart/2005/8/layout/orgChart1"/>
    <dgm:cxn modelId="{28B9BB76-2382-415E-8AF0-4FFA66243EE2}" type="presParOf" srcId="{A449C7AD-60C8-4949-89B9-7FDD5E0F2F61}" destId="{8D00CAAF-C1F5-4116-9C90-6FE7A6345675}" srcOrd="1" destOrd="0" presId="urn:microsoft.com/office/officeart/2005/8/layout/orgChart1"/>
    <dgm:cxn modelId="{938DCC75-5683-4622-819E-A5D3088A6AF6}" type="presParOf" srcId="{0387454F-571B-4A85-9817-AB2672FB1D3D}" destId="{D9E2EE67-952F-40E2-B01A-16D7843BE7F0}" srcOrd="1" destOrd="0" presId="urn:microsoft.com/office/officeart/2005/8/layout/orgChart1"/>
    <dgm:cxn modelId="{CF5EDE10-8DFF-4573-BEB5-170D070242B4}" type="presParOf" srcId="{0387454F-571B-4A85-9817-AB2672FB1D3D}" destId="{B4AA5516-6CFB-4748-905A-BC8CACAACAE6}" srcOrd="2" destOrd="0" presId="urn:microsoft.com/office/officeart/2005/8/layout/orgChart1"/>
    <dgm:cxn modelId="{64017D37-47F1-4766-982C-3CBE548FDA02}" type="presParOf" srcId="{35689F97-0049-4DB4-B056-F83DF6820D73}" destId="{15E6BE0A-8745-48C7-8837-35D14ED0EB5C}" srcOrd="4" destOrd="0" presId="urn:microsoft.com/office/officeart/2005/8/layout/orgChart1"/>
    <dgm:cxn modelId="{DA7933B0-2828-4F80-A7FB-F723412B4CE3}" type="presParOf" srcId="{35689F97-0049-4DB4-B056-F83DF6820D73}" destId="{135476C6-98A6-4977-87A6-3FE512973B02}" srcOrd="5" destOrd="0" presId="urn:microsoft.com/office/officeart/2005/8/layout/orgChart1"/>
    <dgm:cxn modelId="{CB16EFAC-BF99-4B4B-BD02-40EF0E1A91B6}" type="presParOf" srcId="{135476C6-98A6-4977-87A6-3FE512973B02}" destId="{22E44030-4C94-4082-A4A4-03B4D09F75C1}" srcOrd="0" destOrd="0" presId="urn:microsoft.com/office/officeart/2005/8/layout/orgChart1"/>
    <dgm:cxn modelId="{5E7C1339-7488-418B-ABB6-4A7EC2CEB2C9}" type="presParOf" srcId="{22E44030-4C94-4082-A4A4-03B4D09F75C1}" destId="{D77F1372-6D50-4D49-A68C-C635E1425F9C}" srcOrd="0" destOrd="0" presId="urn:microsoft.com/office/officeart/2005/8/layout/orgChart1"/>
    <dgm:cxn modelId="{338C0870-BAD9-479E-9DF3-1A1975757D32}" type="presParOf" srcId="{22E44030-4C94-4082-A4A4-03B4D09F75C1}" destId="{A2828201-000A-408B-9B2E-FA9529C0AC18}" srcOrd="1" destOrd="0" presId="urn:microsoft.com/office/officeart/2005/8/layout/orgChart1"/>
    <dgm:cxn modelId="{D7D6D88A-10AA-4BB3-B448-835B51C98D96}" type="presParOf" srcId="{135476C6-98A6-4977-87A6-3FE512973B02}" destId="{77CF7E86-1CA5-4F6C-B615-C1768A37A404}" srcOrd="1" destOrd="0" presId="urn:microsoft.com/office/officeart/2005/8/layout/orgChart1"/>
    <dgm:cxn modelId="{43711E51-DCEE-4CEA-B92C-5CA8442E166D}" type="presParOf" srcId="{135476C6-98A6-4977-87A6-3FE512973B02}" destId="{DDC0FC46-3956-4D9C-82D4-D7BF6AB97DF4}" srcOrd="2" destOrd="0" presId="urn:microsoft.com/office/officeart/2005/8/layout/orgChart1"/>
    <dgm:cxn modelId="{81DCADDF-E832-4FA3-8BB9-6B6B616BD101}" type="presParOf" srcId="{C74C6861-2D15-4FD7-BF72-E6B83E7EE0D4}" destId="{1B5774DB-56B8-4651-84BF-DED98B60260A}" srcOrd="2" destOrd="0" presId="urn:microsoft.com/office/officeart/2005/8/layout/orgChart1"/>
    <dgm:cxn modelId="{CFEC6FE3-7464-46A2-A40B-4017548AD479}" type="presParOf" srcId="{9EEDED48-DC46-43C2-8C7A-1B1903CFBE96}" destId="{461A0AAE-612D-4138-B7DE-E5DCC54DD84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40F186-78AB-4B05-8B07-A145C6D54FCB}">
      <dsp:nvSpPr>
        <dsp:cNvPr id="0" name=""/>
        <dsp:cNvSpPr/>
      </dsp:nvSpPr>
      <dsp:spPr>
        <a:xfrm>
          <a:off x="4714" y="601888"/>
          <a:ext cx="2366078" cy="6201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Kézi jelzésadó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4714" y="601888"/>
        <a:ext cx="2366078" cy="620136"/>
      </dsp:txXfrm>
    </dsp:sp>
    <dsp:sp modelId="{04FE5CD6-8C51-4E6C-9A3F-4AE4383386E5}">
      <dsp:nvSpPr>
        <dsp:cNvPr id="0" name=""/>
        <dsp:cNvSpPr/>
      </dsp:nvSpPr>
      <dsp:spPr>
        <a:xfrm>
          <a:off x="3100862" y="666291"/>
          <a:ext cx="2537254" cy="7413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anyagi közvetítésű </a:t>
          </a:r>
          <a:br>
            <a:rPr lang="hu-HU" sz="1600" kern="1200" dirty="0" smtClean="0">
              <a:solidFill>
                <a:schemeClr val="tx1"/>
              </a:solidFill>
            </a:rPr>
          </a:br>
          <a:r>
            <a:rPr lang="hu-HU" sz="1600" kern="1200" dirty="0" smtClean="0">
              <a:solidFill>
                <a:schemeClr val="tx1"/>
              </a:solidFill>
            </a:rPr>
            <a:t>(lassúak)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3100862" y="666291"/>
        <a:ext cx="2537254" cy="741375"/>
      </dsp:txXfrm>
    </dsp:sp>
    <dsp:sp modelId="{C0B03716-EA54-445A-972D-F79707D561D9}">
      <dsp:nvSpPr>
        <dsp:cNvPr id="0" name=""/>
        <dsp:cNvSpPr/>
      </dsp:nvSpPr>
      <dsp:spPr>
        <a:xfrm>
          <a:off x="3354588" y="1407666"/>
          <a:ext cx="426670" cy="674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4515"/>
              </a:lnTo>
              <a:lnTo>
                <a:pt x="426670" y="6745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0C0EA7-F9F2-423E-AA67-83DA43B1F726}">
      <dsp:nvSpPr>
        <dsp:cNvPr id="0" name=""/>
        <dsp:cNvSpPr/>
      </dsp:nvSpPr>
      <dsp:spPr>
        <a:xfrm>
          <a:off x="3781258" y="1794770"/>
          <a:ext cx="1403703" cy="574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füst érzékelők</a:t>
          </a:r>
          <a:endParaRPr lang="hu-HU" sz="1600" kern="1200" dirty="0"/>
        </a:p>
      </dsp:txBody>
      <dsp:txXfrm>
        <a:off x="3781258" y="1794770"/>
        <a:ext cx="1403703" cy="574823"/>
      </dsp:txXfrm>
    </dsp:sp>
    <dsp:sp modelId="{5ECC2C4B-E5CD-4E23-8F95-E50CAD9528B1}">
      <dsp:nvSpPr>
        <dsp:cNvPr id="0" name=""/>
        <dsp:cNvSpPr/>
      </dsp:nvSpPr>
      <dsp:spPr>
        <a:xfrm>
          <a:off x="3354588" y="1407666"/>
          <a:ext cx="426670" cy="1884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84492"/>
              </a:lnTo>
              <a:lnTo>
                <a:pt x="426670" y="18844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E370CE-18F7-479B-BD15-FBA295973BCA}">
      <dsp:nvSpPr>
        <dsp:cNvPr id="0" name=""/>
        <dsp:cNvSpPr/>
      </dsp:nvSpPr>
      <dsp:spPr>
        <a:xfrm>
          <a:off x="3781258" y="2821100"/>
          <a:ext cx="2443889" cy="9421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szállított hőt érzékelők</a:t>
          </a:r>
          <a:br>
            <a:rPr lang="hu-HU" sz="1600" kern="1200" dirty="0" smtClean="0"/>
          </a:br>
          <a:r>
            <a:rPr lang="hu-HU" sz="1600" kern="1200" dirty="0" smtClean="0"/>
            <a:t>(</a:t>
          </a:r>
          <a:r>
            <a:rPr lang="hu-HU" sz="1600" kern="1200" dirty="0" err="1" smtClean="0"/>
            <a:t>kondukció</a:t>
          </a:r>
          <a:r>
            <a:rPr lang="hu-HU" sz="1600" kern="1200" dirty="0" smtClean="0"/>
            <a:t>, </a:t>
          </a:r>
          <a:r>
            <a:rPr lang="hu-HU" sz="1600" kern="1200" dirty="0" err="1" smtClean="0"/>
            <a:t>konvekció</a:t>
          </a:r>
          <a:r>
            <a:rPr lang="hu-HU" sz="1600" kern="1200" dirty="0" smtClean="0"/>
            <a:t>)</a:t>
          </a:r>
          <a:br>
            <a:rPr lang="hu-HU" sz="1600" kern="1200" dirty="0" smtClean="0"/>
          </a:br>
          <a:r>
            <a:rPr lang="hu-HU" sz="1600" kern="1200" dirty="0" smtClean="0"/>
            <a:t>(</a:t>
          </a:r>
          <a:r>
            <a:rPr lang="hu-HU" sz="1600" kern="1200" dirty="0" err="1" smtClean="0"/>
            <a:t>hőmaximum</a:t>
          </a:r>
          <a:r>
            <a:rPr lang="hu-HU" sz="1600" kern="1200" dirty="0" smtClean="0"/>
            <a:t>, </a:t>
          </a:r>
          <a:r>
            <a:rPr lang="hu-HU" sz="1600" kern="1200" dirty="0" err="1" smtClean="0"/>
            <a:t>hősebesség</a:t>
          </a:r>
          <a:r>
            <a:rPr lang="hu-HU" sz="1600" kern="1200" dirty="0" smtClean="0"/>
            <a:t>)</a:t>
          </a:r>
          <a:endParaRPr lang="hu-HU" sz="1600" kern="1200" dirty="0"/>
        </a:p>
      </dsp:txBody>
      <dsp:txXfrm>
        <a:off x="3781258" y="2821100"/>
        <a:ext cx="2443889" cy="942115"/>
      </dsp:txXfrm>
    </dsp:sp>
    <dsp:sp modelId="{BDD14D0C-DB8D-4C1C-9D3F-E2F328E6191B}">
      <dsp:nvSpPr>
        <dsp:cNvPr id="0" name=""/>
        <dsp:cNvSpPr/>
      </dsp:nvSpPr>
      <dsp:spPr>
        <a:xfrm>
          <a:off x="6718791" y="600894"/>
          <a:ext cx="2425208" cy="677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elektromágneses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(gyors)</a:t>
          </a:r>
        </a:p>
      </dsp:txBody>
      <dsp:txXfrm>
        <a:off x="6718791" y="600894"/>
        <a:ext cx="2425208" cy="677640"/>
      </dsp:txXfrm>
    </dsp:sp>
    <dsp:sp modelId="{E97036B3-036B-416C-AA77-8B4EA87D5136}">
      <dsp:nvSpPr>
        <dsp:cNvPr id="0" name=""/>
        <dsp:cNvSpPr/>
      </dsp:nvSpPr>
      <dsp:spPr>
        <a:xfrm>
          <a:off x="6961312" y="1278535"/>
          <a:ext cx="653139" cy="689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009"/>
              </a:lnTo>
              <a:lnTo>
                <a:pt x="653139" y="6890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B55F1-C6D9-44DF-8E18-1F67EEE9FE9F}">
      <dsp:nvSpPr>
        <dsp:cNvPr id="0" name=""/>
        <dsp:cNvSpPr/>
      </dsp:nvSpPr>
      <dsp:spPr>
        <a:xfrm>
          <a:off x="7614452" y="1716731"/>
          <a:ext cx="1529547" cy="501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láng érzékelők</a:t>
          </a:r>
        </a:p>
      </dsp:txBody>
      <dsp:txXfrm>
        <a:off x="7614452" y="1716731"/>
        <a:ext cx="1529547" cy="50162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1E732A-50B7-4076-8908-6D818074B112}">
      <dsp:nvSpPr>
        <dsp:cNvPr id="0" name=""/>
        <dsp:cNvSpPr/>
      </dsp:nvSpPr>
      <dsp:spPr>
        <a:xfrm>
          <a:off x="6419779" y="1875551"/>
          <a:ext cx="1119318" cy="586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262"/>
              </a:lnTo>
              <a:lnTo>
                <a:pt x="1119318" y="417262"/>
              </a:lnTo>
              <a:lnTo>
                <a:pt x="1119318" y="5861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D614C4-D7B9-4EFD-B160-E4AEF89A8B41}">
      <dsp:nvSpPr>
        <dsp:cNvPr id="0" name=""/>
        <dsp:cNvSpPr/>
      </dsp:nvSpPr>
      <dsp:spPr>
        <a:xfrm>
          <a:off x="5379469" y="1875551"/>
          <a:ext cx="1040310" cy="586104"/>
        </a:xfrm>
        <a:custGeom>
          <a:avLst/>
          <a:gdLst/>
          <a:ahLst/>
          <a:cxnLst/>
          <a:rect l="0" t="0" r="0" b="0"/>
          <a:pathLst>
            <a:path>
              <a:moveTo>
                <a:pt x="1040310" y="0"/>
              </a:moveTo>
              <a:lnTo>
                <a:pt x="1040310" y="417262"/>
              </a:lnTo>
              <a:lnTo>
                <a:pt x="0" y="417262"/>
              </a:lnTo>
              <a:lnTo>
                <a:pt x="0" y="5861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1D2AF-57A4-4286-B822-9CAE92605D97}">
      <dsp:nvSpPr>
        <dsp:cNvPr id="0" name=""/>
        <dsp:cNvSpPr/>
      </dsp:nvSpPr>
      <dsp:spPr>
        <a:xfrm>
          <a:off x="3959881" y="848618"/>
          <a:ext cx="2459898" cy="544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772"/>
              </a:lnTo>
              <a:lnTo>
                <a:pt x="2459898" y="375772"/>
              </a:lnTo>
              <a:lnTo>
                <a:pt x="2459898" y="544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E0838-C6BF-464A-A23E-82A2BF36ADBF}">
      <dsp:nvSpPr>
        <dsp:cNvPr id="0" name=""/>
        <dsp:cNvSpPr/>
      </dsp:nvSpPr>
      <dsp:spPr>
        <a:xfrm>
          <a:off x="1495153" y="1875551"/>
          <a:ext cx="1541427" cy="61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8267"/>
              </a:lnTo>
              <a:lnTo>
                <a:pt x="1541427" y="448267"/>
              </a:lnTo>
              <a:lnTo>
                <a:pt x="1541427" y="6171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6896F-3C7A-4E5D-B1C9-94B9FB97427D}">
      <dsp:nvSpPr>
        <dsp:cNvPr id="0" name=""/>
        <dsp:cNvSpPr/>
      </dsp:nvSpPr>
      <dsp:spPr>
        <a:xfrm>
          <a:off x="913840" y="1875551"/>
          <a:ext cx="581312" cy="615720"/>
        </a:xfrm>
        <a:custGeom>
          <a:avLst/>
          <a:gdLst/>
          <a:ahLst/>
          <a:cxnLst/>
          <a:rect l="0" t="0" r="0" b="0"/>
          <a:pathLst>
            <a:path>
              <a:moveTo>
                <a:pt x="581312" y="0"/>
              </a:moveTo>
              <a:lnTo>
                <a:pt x="581312" y="446878"/>
              </a:lnTo>
              <a:lnTo>
                <a:pt x="0" y="446878"/>
              </a:lnTo>
              <a:lnTo>
                <a:pt x="0" y="61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50650-6E70-4F17-A6CD-D2935B606533}">
      <dsp:nvSpPr>
        <dsp:cNvPr id="0" name=""/>
        <dsp:cNvSpPr/>
      </dsp:nvSpPr>
      <dsp:spPr>
        <a:xfrm>
          <a:off x="1495153" y="848618"/>
          <a:ext cx="2464728" cy="544613"/>
        </a:xfrm>
        <a:custGeom>
          <a:avLst/>
          <a:gdLst/>
          <a:ahLst/>
          <a:cxnLst/>
          <a:rect l="0" t="0" r="0" b="0"/>
          <a:pathLst>
            <a:path>
              <a:moveTo>
                <a:pt x="2464728" y="0"/>
              </a:moveTo>
              <a:lnTo>
                <a:pt x="2464728" y="375772"/>
              </a:lnTo>
              <a:lnTo>
                <a:pt x="0" y="375772"/>
              </a:lnTo>
              <a:lnTo>
                <a:pt x="0" y="5446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9129C-B47B-463B-832B-0EEF2CD34AEF}">
      <dsp:nvSpPr>
        <dsp:cNvPr id="0" name=""/>
        <dsp:cNvSpPr/>
      </dsp:nvSpPr>
      <dsp:spPr>
        <a:xfrm>
          <a:off x="2690931" y="166021"/>
          <a:ext cx="2537900" cy="6825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8F628-ADE3-4982-A23C-AA5F65A9BB7D}">
      <dsp:nvSpPr>
        <dsp:cNvPr id="0" name=""/>
        <dsp:cNvSpPr/>
      </dsp:nvSpPr>
      <dsp:spPr>
        <a:xfrm>
          <a:off x="2893439" y="358405"/>
          <a:ext cx="2537900" cy="682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anyagi közvetítésű tűzjelző érzékelők</a:t>
          </a:r>
          <a:endParaRPr lang="hu-HU" sz="1800" kern="1200" dirty="0"/>
        </a:p>
      </dsp:txBody>
      <dsp:txXfrm>
        <a:off x="2893439" y="358405"/>
        <a:ext cx="2537900" cy="682596"/>
      </dsp:txXfrm>
    </dsp:sp>
    <dsp:sp modelId="{3539EDB9-87F5-4DFA-90FB-761BAE6802F0}">
      <dsp:nvSpPr>
        <dsp:cNvPr id="0" name=""/>
        <dsp:cNvSpPr/>
      </dsp:nvSpPr>
      <dsp:spPr>
        <a:xfrm>
          <a:off x="583865" y="1393232"/>
          <a:ext cx="1822575" cy="482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7D110C-DCA8-4171-8573-8DACCD4C64C1}">
      <dsp:nvSpPr>
        <dsp:cNvPr id="0" name=""/>
        <dsp:cNvSpPr/>
      </dsp:nvSpPr>
      <dsp:spPr>
        <a:xfrm>
          <a:off x="786373" y="1585615"/>
          <a:ext cx="1822575" cy="482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err="1" smtClean="0"/>
            <a:t>hőérzékelők</a:t>
          </a:r>
          <a:endParaRPr lang="hu-HU" sz="1800" kern="1200" dirty="0"/>
        </a:p>
      </dsp:txBody>
      <dsp:txXfrm>
        <a:off x="786373" y="1585615"/>
        <a:ext cx="1822575" cy="482319"/>
      </dsp:txXfrm>
    </dsp:sp>
    <dsp:sp modelId="{B56D2FA6-E642-401E-9B12-46E2B73FC478}">
      <dsp:nvSpPr>
        <dsp:cNvPr id="0" name=""/>
        <dsp:cNvSpPr/>
      </dsp:nvSpPr>
      <dsp:spPr>
        <a:xfrm>
          <a:off x="2552" y="2491272"/>
          <a:ext cx="1822575" cy="7697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D1A72-C8E9-473A-B744-CAC194DBEB19}">
      <dsp:nvSpPr>
        <dsp:cNvPr id="0" name=""/>
        <dsp:cNvSpPr/>
      </dsp:nvSpPr>
      <dsp:spPr>
        <a:xfrm>
          <a:off x="205061" y="2683655"/>
          <a:ext cx="1822575" cy="7697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err="1" smtClean="0"/>
            <a:t>hőmaximum</a:t>
          </a:r>
          <a:r>
            <a:rPr lang="hu-HU" sz="1800" kern="1200" dirty="0" smtClean="0"/>
            <a:t> érzékelők</a:t>
          </a:r>
          <a:endParaRPr lang="hu-HU" sz="1800" kern="1200" dirty="0"/>
        </a:p>
      </dsp:txBody>
      <dsp:txXfrm>
        <a:off x="205061" y="2683655"/>
        <a:ext cx="1822575" cy="769790"/>
      </dsp:txXfrm>
    </dsp:sp>
    <dsp:sp modelId="{BFB9A2F0-9A45-4629-853C-0AABE4E21373}">
      <dsp:nvSpPr>
        <dsp:cNvPr id="0" name=""/>
        <dsp:cNvSpPr/>
      </dsp:nvSpPr>
      <dsp:spPr>
        <a:xfrm>
          <a:off x="2125292" y="2492660"/>
          <a:ext cx="1822575" cy="693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81810-0058-4110-8134-83976A12F06D}">
      <dsp:nvSpPr>
        <dsp:cNvPr id="0" name=""/>
        <dsp:cNvSpPr/>
      </dsp:nvSpPr>
      <dsp:spPr>
        <a:xfrm>
          <a:off x="2327801" y="2685043"/>
          <a:ext cx="1822575" cy="693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err="1" smtClean="0"/>
            <a:t>hősebesség</a:t>
          </a:r>
          <a:r>
            <a:rPr lang="hu-HU" sz="1800" kern="1200" dirty="0" smtClean="0"/>
            <a:t> érzékelők</a:t>
          </a:r>
          <a:endParaRPr lang="hu-HU" sz="1800" kern="1200" dirty="0"/>
        </a:p>
      </dsp:txBody>
      <dsp:txXfrm>
        <a:off x="2327801" y="2685043"/>
        <a:ext cx="1822575" cy="693325"/>
      </dsp:txXfrm>
    </dsp:sp>
    <dsp:sp modelId="{47D428E3-9476-4DEB-BD70-67FA29D68EE3}">
      <dsp:nvSpPr>
        <dsp:cNvPr id="0" name=""/>
        <dsp:cNvSpPr/>
      </dsp:nvSpPr>
      <dsp:spPr>
        <a:xfrm>
          <a:off x="5508491" y="1393232"/>
          <a:ext cx="1822575" cy="4823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A1C8D-CE91-46C8-A752-DAF9D1577306}">
      <dsp:nvSpPr>
        <dsp:cNvPr id="0" name=""/>
        <dsp:cNvSpPr/>
      </dsp:nvSpPr>
      <dsp:spPr>
        <a:xfrm>
          <a:off x="5711000" y="1585615"/>
          <a:ext cx="1822575" cy="482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füstérzékelők</a:t>
          </a:r>
          <a:endParaRPr lang="hu-HU" sz="1800" kern="1200" dirty="0"/>
        </a:p>
      </dsp:txBody>
      <dsp:txXfrm>
        <a:off x="5711000" y="1585615"/>
        <a:ext cx="1822575" cy="482319"/>
      </dsp:txXfrm>
    </dsp:sp>
    <dsp:sp modelId="{0C399213-D65C-4300-B151-628659FAB2EB}">
      <dsp:nvSpPr>
        <dsp:cNvPr id="0" name=""/>
        <dsp:cNvSpPr/>
      </dsp:nvSpPr>
      <dsp:spPr>
        <a:xfrm>
          <a:off x="4468181" y="2461655"/>
          <a:ext cx="1822575" cy="7788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F35B1-0E17-4EF9-A441-326D2BA04312}">
      <dsp:nvSpPr>
        <dsp:cNvPr id="0" name=""/>
        <dsp:cNvSpPr/>
      </dsp:nvSpPr>
      <dsp:spPr>
        <a:xfrm>
          <a:off x="4670690" y="2654038"/>
          <a:ext cx="1822575" cy="7788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ionizációs érzékelők (ritka)</a:t>
          </a:r>
          <a:endParaRPr lang="hu-HU" sz="1800" kern="1200" dirty="0"/>
        </a:p>
      </dsp:txBody>
      <dsp:txXfrm>
        <a:off x="4670690" y="2654038"/>
        <a:ext cx="1822575" cy="778875"/>
      </dsp:txXfrm>
    </dsp:sp>
    <dsp:sp modelId="{21B2E5DF-EDF5-4804-83D5-36AC24A526A8}">
      <dsp:nvSpPr>
        <dsp:cNvPr id="0" name=""/>
        <dsp:cNvSpPr/>
      </dsp:nvSpPr>
      <dsp:spPr>
        <a:xfrm>
          <a:off x="6627810" y="2461655"/>
          <a:ext cx="1822575" cy="7223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96DAD-FA7C-4364-A500-970301F8B0FE}">
      <dsp:nvSpPr>
        <dsp:cNvPr id="0" name=""/>
        <dsp:cNvSpPr/>
      </dsp:nvSpPr>
      <dsp:spPr>
        <a:xfrm>
          <a:off x="6830318" y="2654038"/>
          <a:ext cx="1822575" cy="7223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optikai füstérzékelők</a:t>
          </a:r>
          <a:endParaRPr lang="hu-HU" sz="1800" kern="1200" dirty="0"/>
        </a:p>
      </dsp:txBody>
      <dsp:txXfrm>
        <a:off x="6830318" y="2654038"/>
        <a:ext cx="1822575" cy="72230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E6BE0A-8745-48C7-8837-35D14ED0EB5C}">
      <dsp:nvSpPr>
        <dsp:cNvPr id="0" name=""/>
        <dsp:cNvSpPr/>
      </dsp:nvSpPr>
      <dsp:spPr>
        <a:xfrm>
          <a:off x="4961073" y="2126408"/>
          <a:ext cx="295239" cy="2366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785"/>
              </a:lnTo>
              <a:lnTo>
                <a:pt x="295239" y="236678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B5C06-C71D-459E-81D0-24251900B2F8}">
      <dsp:nvSpPr>
        <dsp:cNvPr id="0" name=""/>
        <dsp:cNvSpPr/>
      </dsp:nvSpPr>
      <dsp:spPr>
        <a:xfrm>
          <a:off x="4961073" y="2126408"/>
          <a:ext cx="295239" cy="1487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7113"/>
              </a:lnTo>
              <a:lnTo>
                <a:pt x="295239" y="14871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2F9BB-B109-4971-831E-D29A2CDF1215}">
      <dsp:nvSpPr>
        <dsp:cNvPr id="0" name=""/>
        <dsp:cNvSpPr/>
      </dsp:nvSpPr>
      <dsp:spPr>
        <a:xfrm>
          <a:off x="4961073" y="2126408"/>
          <a:ext cx="295239" cy="625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372"/>
              </a:lnTo>
              <a:lnTo>
                <a:pt x="295239" y="625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ABD4D-63A4-464F-8720-78EAB6D18C23}">
      <dsp:nvSpPr>
        <dsp:cNvPr id="0" name=""/>
        <dsp:cNvSpPr/>
      </dsp:nvSpPr>
      <dsp:spPr>
        <a:xfrm>
          <a:off x="3366778" y="1174053"/>
          <a:ext cx="2381601" cy="413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67"/>
              </a:lnTo>
              <a:lnTo>
                <a:pt x="2381601" y="206667"/>
              </a:lnTo>
              <a:lnTo>
                <a:pt x="2381601" y="413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0D45A1-6CC3-4C77-A6ED-9B87BEE76E07}">
      <dsp:nvSpPr>
        <dsp:cNvPr id="0" name=""/>
        <dsp:cNvSpPr/>
      </dsp:nvSpPr>
      <dsp:spPr>
        <a:xfrm>
          <a:off x="2579472" y="2142065"/>
          <a:ext cx="295239" cy="2352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505"/>
              </a:lnTo>
              <a:lnTo>
                <a:pt x="295239" y="23525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E204F-5AC0-4F7A-B170-346307192EB7}">
      <dsp:nvSpPr>
        <dsp:cNvPr id="0" name=""/>
        <dsp:cNvSpPr/>
      </dsp:nvSpPr>
      <dsp:spPr>
        <a:xfrm>
          <a:off x="2579472" y="2142065"/>
          <a:ext cx="295239" cy="1460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0393"/>
              </a:lnTo>
              <a:lnTo>
                <a:pt x="295239" y="14603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48131-A26D-456A-AFD9-636D8E2ABE8D}">
      <dsp:nvSpPr>
        <dsp:cNvPr id="0" name=""/>
        <dsp:cNvSpPr/>
      </dsp:nvSpPr>
      <dsp:spPr>
        <a:xfrm>
          <a:off x="2579472" y="2142065"/>
          <a:ext cx="295239" cy="623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266"/>
              </a:lnTo>
              <a:lnTo>
                <a:pt x="295239" y="62326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63698-C457-4554-A23E-05188CEAEDC1}">
      <dsp:nvSpPr>
        <dsp:cNvPr id="0" name=""/>
        <dsp:cNvSpPr/>
      </dsp:nvSpPr>
      <dsp:spPr>
        <a:xfrm>
          <a:off x="3321058" y="1174053"/>
          <a:ext cx="91440" cy="4133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3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AFC64-2850-4278-B25B-98B1EB06988E}">
      <dsp:nvSpPr>
        <dsp:cNvPr id="0" name=""/>
        <dsp:cNvSpPr/>
      </dsp:nvSpPr>
      <dsp:spPr>
        <a:xfrm>
          <a:off x="197871" y="2106804"/>
          <a:ext cx="295239" cy="2366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6179"/>
              </a:lnTo>
              <a:lnTo>
                <a:pt x="295239" y="2366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34AD30-01E8-4A87-B764-7E8FB00037CE}">
      <dsp:nvSpPr>
        <dsp:cNvPr id="0" name=""/>
        <dsp:cNvSpPr/>
      </dsp:nvSpPr>
      <dsp:spPr>
        <a:xfrm>
          <a:off x="197871" y="2106804"/>
          <a:ext cx="295239" cy="1499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026"/>
              </a:lnTo>
              <a:lnTo>
                <a:pt x="295239" y="14990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5A195-A0A9-4B96-9E5E-67A0AD94DED4}">
      <dsp:nvSpPr>
        <dsp:cNvPr id="0" name=""/>
        <dsp:cNvSpPr/>
      </dsp:nvSpPr>
      <dsp:spPr>
        <a:xfrm>
          <a:off x="197871" y="2106804"/>
          <a:ext cx="295239" cy="642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2579"/>
              </a:lnTo>
              <a:lnTo>
                <a:pt x="295239" y="6425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01DAE-5086-46DA-AB94-913A2842B4BA}">
      <dsp:nvSpPr>
        <dsp:cNvPr id="0" name=""/>
        <dsp:cNvSpPr/>
      </dsp:nvSpPr>
      <dsp:spPr>
        <a:xfrm>
          <a:off x="985177" y="1174053"/>
          <a:ext cx="2381601" cy="413335"/>
        </a:xfrm>
        <a:custGeom>
          <a:avLst/>
          <a:gdLst/>
          <a:ahLst/>
          <a:cxnLst/>
          <a:rect l="0" t="0" r="0" b="0"/>
          <a:pathLst>
            <a:path>
              <a:moveTo>
                <a:pt x="2381601" y="0"/>
              </a:moveTo>
              <a:lnTo>
                <a:pt x="2381601" y="206667"/>
              </a:lnTo>
              <a:lnTo>
                <a:pt x="0" y="206667"/>
              </a:lnTo>
              <a:lnTo>
                <a:pt x="0" y="4133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DCBCC-B05B-4AAD-8407-82566B5B83A7}">
      <dsp:nvSpPr>
        <dsp:cNvPr id="0" name=""/>
        <dsp:cNvSpPr/>
      </dsp:nvSpPr>
      <dsp:spPr>
        <a:xfrm>
          <a:off x="457042" y="181683"/>
          <a:ext cx="5819472" cy="99236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441325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400" kern="1200" dirty="0" smtClean="0"/>
            <a:t>Tűzjelző központ</a:t>
          </a:r>
          <a:endParaRPr lang="hu-HU" sz="2400" kern="1200" dirty="0"/>
        </a:p>
      </dsp:txBody>
      <dsp:txXfrm>
        <a:off x="457042" y="181683"/>
        <a:ext cx="5819472" cy="992369"/>
      </dsp:txXfrm>
    </dsp:sp>
    <dsp:sp modelId="{F143D38D-CC20-4038-B4AE-02AEF328101B}">
      <dsp:nvSpPr>
        <dsp:cNvPr id="0" name=""/>
        <dsp:cNvSpPr/>
      </dsp:nvSpPr>
      <dsp:spPr>
        <a:xfrm>
          <a:off x="1044" y="1587388"/>
          <a:ext cx="1968265" cy="519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hagyományos</a:t>
          </a:r>
          <a:endParaRPr lang="hu-HU" sz="1700" kern="1200" dirty="0"/>
        </a:p>
      </dsp:txBody>
      <dsp:txXfrm>
        <a:off x="1044" y="1587388"/>
        <a:ext cx="1968265" cy="519415"/>
      </dsp:txXfrm>
    </dsp:sp>
    <dsp:sp modelId="{723DA51D-DAF1-4615-AFEE-5F8DF3094E48}">
      <dsp:nvSpPr>
        <dsp:cNvPr id="0" name=""/>
        <dsp:cNvSpPr/>
      </dsp:nvSpPr>
      <dsp:spPr>
        <a:xfrm>
          <a:off x="493111" y="2520140"/>
          <a:ext cx="1634428" cy="458487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érzékelő dönt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493111" y="2520140"/>
        <a:ext cx="1634428" cy="458487"/>
      </dsp:txXfrm>
    </dsp:sp>
    <dsp:sp modelId="{EEFCFA47-BC27-42C3-951E-3F958AF30EEE}">
      <dsp:nvSpPr>
        <dsp:cNvPr id="0" name=""/>
        <dsp:cNvSpPr/>
      </dsp:nvSpPr>
      <dsp:spPr>
        <a:xfrm>
          <a:off x="493111" y="3391963"/>
          <a:ext cx="1634428" cy="427733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nem</a:t>
          </a:r>
          <a:r>
            <a:rPr lang="hu-HU" sz="1700" kern="1200" dirty="0" smtClean="0"/>
            <a:t> </a:t>
          </a:r>
          <a:r>
            <a:rPr lang="hu-HU" sz="1700" kern="1200" dirty="0" smtClean="0">
              <a:solidFill>
                <a:schemeClr val="tx1"/>
              </a:solidFill>
            </a:rPr>
            <a:t>címezhető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493111" y="3391963"/>
        <a:ext cx="1634428" cy="427733"/>
      </dsp:txXfrm>
    </dsp:sp>
    <dsp:sp modelId="{8FE43470-075A-4A16-B0E3-8D45E97728FF}">
      <dsp:nvSpPr>
        <dsp:cNvPr id="0" name=""/>
        <dsp:cNvSpPr/>
      </dsp:nvSpPr>
      <dsp:spPr>
        <a:xfrm>
          <a:off x="493111" y="4233032"/>
          <a:ext cx="1634408" cy="479902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előjelzés adására nem képes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493111" y="4233032"/>
        <a:ext cx="1634408" cy="479902"/>
      </dsp:txXfrm>
    </dsp:sp>
    <dsp:sp modelId="{3C4C0C12-E05C-4225-9DE9-7833898822BD}">
      <dsp:nvSpPr>
        <dsp:cNvPr id="0" name=""/>
        <dsp:cNvSpPr/>
      </dsp:nvSpPr>
      <dsp:spPr>
        <a:xfrm>
          <a:off x="2382645" y="1587388"/>
          <a:ext cx="1968265" cy="5546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hagyományos címezhető</a:t>
          </a:r>
          <a:endParaRPr lang="hu-HU" sz="1700" kern="1200" dirty="0"/>
        </a:p>
      </dsp:txBody>
      <dsp:txXfrm>
        <a:off x="2382645" y="1587388"/>
        <a:ext cx="1968265" cy="554676"/>
      </dsp:txXfrm>
    </dsp:sp>
    <dsp:sp modelId="{E1AE4C8C-4B53-4DAF-BE55-61E299D885E4}">
      <dsp:nvSpPr>
        <dsp:cNvPr id="0" name=""/>
        <dsp:cNvSpPr/>
      </dsp:nvSpPr>
      <dsp:spPr>
        <a:xfrm>
          <a:off x="2874712" y="2555401"/>
          <a:ext cx="1634428" cy="41986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érzékelő dönt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2874712" y="2555401"/>
        <a:ext cx="1634428" cy="419860"/>
      </dsp:txXfrm>
    </dsp:sp>
    <dsp:sp modelId="{B66C29BE-AE14-428B-9BBA-360E4BAF49F4}">
      <dsp:nvSpPr>
        <dsp:cNvPr id="0" name=""/>
        <dsp:cNvSpPr/>
      </dsp:nvSpPr>
      <dsp:spPr>
        <a:xfrm>
          <a:off x="2874712" y="3388597"/>
          <a:ext cx="1630924" cy="427723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címezhető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2874712" y="3388597"/>
        <a:ext cx="1630924" cy="427723"/>
      </dsp:txXfrm>
    </dsp:sp>
    <dsp:sp modelId="{FBB3351A-DA76-43A6-ADE9-0E1880A05024}">
      <dsp:nvSpPr>
        <dsp:cNvPr id="0" name=""/>
        <dsp:cNvSpPr/>
      </dsp:nvSpPr>
      <dsp:spPr>
        <a:xfrm>
          <a:off x="2874712" y="4229657"/>
          <a:ext cx="1630944" cy="529827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előjelzés adására nem képes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2874712" y="4229657"/>
        <a:ext cx="1630944" cy="529827"/>
      </dsp:txXfrm>
    </dsp:sp>
    <dsp:sp modelId="{EA8DAC50-B693-459E-A46D-69EECBA9CDB7}">
      <dsp:nvSpPr>
        <dsp:cNvPr id="0" name=""/>
        <dsp:cNvSpPr/>
      </dsp:nvSpPr>
      <dsp:spPr>
        <a:xfrm>
          <a:off x="4764247" y="1587388"/>
          <a:ext cx="1968265" cy="539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intelligens</a:t>
          </a:r>
          <a:endParaRPr lang="hu-HU" sz="1700" kern="1200" dirty="0"/>
        </a:p>
      </dsp:txBody>
      <dsp:txXfrm>
        <a:off x="4764247" y="1587388"/>
        <a:ext cx="1968265" cy="539019"/>
      </dsp:txXfrm>
    </dsp:sp>
    <dsp:sp modelId="{5D5291CE-AC10-4CFC-995E-A47E7BDF7DA9}">
      <dsp:nvSpPr>
        <dsp:cNvPr id="0" name=""/>
        <dsp:cNvSpPr/>
      </dsp:nvSpPr>
      <dsp:spPr>
        <a:xfrm>
          <a:off x="5256313" y="2539743"/>
          <a:ext cx="1631141" cy="424072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központ dönt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5256313" y="2539743"/>
        <a:ext cx="1631141" cy="424072"/>
      </dsp:txXfrm>
    </dsp:sp>
    <dsp:sp modelId="{628E80A8-D2DD-4004-A5B6-0EE812E643F7}">
      <dsp:nvSpPr>
        <dsp:cNvPr id="0" name=""/>
        <dsp:cNvSpPr/>
      </dsp:nvSpPr>
      <dsp:spPr>
        <a:xfrm>
          <a:off x="5256313" y="3377152"/>
          <a:ext cx="1616674" cy="47273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címezhető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5256313" y="3377152"/>
        <a:ext cx="1616674" cy="472738"/>
      </dsp:txXfrm>
    </dsp:sp>
    <dsp:sp modelId="{D77F1372-6D50-4D49-A68C-C635E1425F9C}">
      <dsp:nvSpPr>
        <dsp:cNvPr id="0" name=""/>
        <dsp:cNvSpPr/>
      </dsp:nvSpPr>
      <dsp:spPr>
        <a:xfrm>
          <a:off x="5256313" y="4263226"/>
          <a:ext cx="1655409" cy="459934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>
              <a:solidFill>
                <a:schemeClr val="tx1"/>
              </a:solidFill>
            </a:rPr>
            <a:t>előjelzésre képes</a:t>
          </a:r>
          <a:endParaRPr lang="hu-HU" sz="1700" kern="1200" dirty="0">
            <a:solidFill>
              <a:schemeClr val="tx1"/>
            </a:solidFill>
          </a:endParaRPr>
        </a:p>
      </dsp:txBody>
      <dsp:txXfrm>
        <a:off x="5256313" y="4263226"/>
        <a:ext cx="1655409" cy="459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54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54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12041EE4-9650-4A14-87F4-8D17E53E3C1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FDAAEAB-A7B3-4CB2-A189-4B4A02CD6F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30</a:t>
            </a:fld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31</a:t>
            </a:fld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32</a:t>
            </a:fld>
            <a:endParaRPr lang="hu-H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34</a:t>
            </a:fld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35</a:t>
            </a:fld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DAAEAB-A7B3-4CB2-A189-4B4A02CD6FB5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44C2E-A1C5-4952-9AE9-B5E22DB87E71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6C4EA-09B3-4AF8-9D0E-E837D4CE072E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5CA31-6E2E-491F-BD70-46C5D355F022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B79BB-B5A0-46CF-9BAD-B0C8F948541C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3513" y="260350"/>
            <a:ext cx="1943100" cy="57610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5676900" cy="57610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C3383-5D22-48FC-9890-BB2067CDFAAF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8C00-2DB9-47BB-8A5D-C4B2978EA916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4213" y="260350"/>
            <a:ext cx="7772400" cy="57610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15336-750D-495F-ABA9-486F8E8D2C8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273B3-6811-473A-BC45-C2C0FC0ADCE5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2" descr="oe_cimer_szines_print_re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4450"/>
            <a:ext cx="4254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0" descr="VEI logo tele.bmp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115888"/>
            <a:ext cx="9271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7272338" y="692150"/>
            <a:ext cx="1871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hu-HU" sz="1000" dirty="0" err="1">
                <a:solidFill>
                  <a:srgbClr val="00B0F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Villamosenergetikai</a:t>
            </a:r>
            <a:r>
              <a:rPr lang="hu-HU" sz="1000" dirty="0">
                <a:solidFill>
                  <a:srgbClr val="00B0F0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Intézet</a:t>
            </a:r>
            <a:endParaRPr lang="hu-HU" sz="10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6222E-7126-4474-9344-B4967151BA5F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44433-C8A8-43E9-9675-6ACEF6D6333C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901AD-4ECC-4EF1-88E8-2955E18D6117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CF827-12F9-4BF1-B1B2-B91B5530B46C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4213" y="1196975"/>
            <a:ext cx="38100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196975"/>
            <a:ext cx="3810000" cy="4824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F4C51-0BF8-4C66-BD3B-38E0D6E5F033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1789C-C8CE-41B5-ABEC-D5FC025D06D6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FF927-6BD2-4DC9-A2D3-729DDF3FA07E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0B059-E938-461C-B5D7-DFB1573F5391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5B7C1-1EBE-4596-9A36-1CFFB09342BC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BDA78-1F97-40D6-9936-E5FC64A56994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67DB-4677-4F07-B95C-0FBFFEDFADBE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9A49C-8F19-4B1B-9CF8-7C6F930641FF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C6D06-00C9-43BC-BE34-E2599BB7F63E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F2818-0BF9-4EA3-8C39-D003D2D7CBD1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F7519-2056-4673-90B5-8C8E3E0A8EAB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1757-6DDF-410A-96EE-FD8A9AD8B10C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6035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196975"/>
            <a:ext cx="77724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 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fld id="{784F2B3C-C061-42D9-A773-CAFC9E1C1D6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324600"/>
            <a:ext cx="548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r>
              <a:rPr lang="hu-HU" smtClean="0"/>
              <a:t>Energetikai Informatika I. - 7. előadás</a:t>
            </a: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CFA7104-9D2B-4804-83AE-CE95CE50B6BF}" type="slidenum">
              <a:rPr lang="hu-HU"/>
              <a:pPr>
                <a:defRPr/>
              </a:pPr>
              <a:t>‹#›</a:t>
            </a:fld>
            <a:endParaRPr lang="hu-HU" b="0"/>
          </a:p>
        </p:txBody>
      </p:sp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052513"/>
            <a:ext cx="9144000" cy="7302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1047" name="Rectangle 23"/>
          <p:cNvSpPr>
            <a:spLocks noChangeArrowheads="1"/>
          </p:cNvSpPr>
          <p:nvPr userDrawn="1"/>
        </p:nvSpPr>
        <p:spPr bwMode="auto">
          <a:xfrm>
            <a:off x="0" y="6165850"/>
            <a:ext cx="9144000" cy="71438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5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med">
    <p:fad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52413" y="1772816"/>
            <a:ext cx="9793288" cy="1871712"/>
          </a:xfrm>
          <a:noFill/>
        </p:spPr>
        <p:txBody>
          <a:bodyPr lIns="92075" tIns="46038" rIns="92075" bIns="46038"/>
          <a:lstStyle/>
          <a:p>
            <a:r>
              <a:rPr lang="hu-HU" sz="3600" cap="all" dirty="0" err="1" smtClean="0"/>
              <a:t>TŰZvédelem</a:t>
            </a:r>
            <a:endParaRPr lang="en-US" sz="3600" b="1" cap="all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37063"/>
            <a:ext cx="6400800" cy="1201737"/>
          </a:xfrm>
          <a:noFill/>
        </p:spPr>
        <p:txBody>
          <a:bodyPr lIns="92075" tIns="46038" rIns="92075" bIns="46038" anchor="ctr"/>
          <a:lstStyle/>
          <a:p>
            <a:r>
              <a:rPr lang="hu-HU" sz="2000" dirty="0" smtClean="0"/>
              <a:t>Sándorfalvi György</a:t>
            </a:r>
            <a:endParaRPr lang="en-US" sz="2000" dirty="0" smtClean="0"/>
          </a:p>
          <a:p>
            <a:r>
              <a:rPr lang="en-US" sz="1800" dirty="0" err="1" smtClean="0"/>
              <a:t>Óbuda</a:t>
            </a:r>
            <a:r>
              <a:rPr lang="hu-HU" sz="1800" dirty="0" smtClean="0"/>
              <a:t>i</a:t>
            </a:r>
            <a:r>
              <a:rPr lang="en-US" sz="1800" dirty="0" smtClean="0"/>
              <a:t> </a:t>
            </a:r>
            <a:r>
              <a:rPr lang="hu-HU" sz="1800" dirty="0" smtClean="0"/>
              <a:t>Egyetem, Kandó Kálmán Villamosmérnöki Kar</a:t>
            </a:r>
          </a:p>
          <a:p>
            <a:r>
              <a:rPr lang="hu-HU" sz="1800" dirty="0" err="1" smtClean="0"/>
              <a:t>Villamosenergetikai</a:t>
            </a:r>
            <a:r>
              <a:rPr lang="hu-HU" sz="1800" dirty="0" smtClean="0"/>
              <a:t> Intézet</a:t>
            </a:r>
            <a:endParaRPr lang="en-US" sz="1800" dirty="0" smtClean="0"/>
          </a:p>
          <a:p>
            <a:r>
              <a:rPr lang="en-US" sz="1800" dirty="0" smtClean="0"/>
              <a:t>Budapest</a:t>
            </a:r>
            <a:r>
              <a:rPr lang="hu-HU" sz="1800" dirty="0" smtClean="0"/>
              <a:t>, 1034 </a:t>
            </a:r>
            <a:r>
              <a:rPr lang="en-US" sz="1800" dirty="0" err="1" smtClean="0"/>
              <a:t>Bécsi</a:t>
            </a:r>
            <a:r>
              <a:rPr lang="en-US" sz="1800" dirty="0" smtClean="0"/>
              <a:t> u. 96/b. </a:t>
            </a:r>
          </a:p>
          <a:p>
            <a:r>
              <a:rPr lang="hu-HU" sz="1800" dirty="0" err="1" smtClean="0"/>
              <a:t>sandorfalvi.gyorgy</a:t>
            </a:r>
            <a:r>
              <a:rPr lang="en-US" sz="1800" dirty="0" smtClean="0"/>
              <a:t>@</a:t>
            </a:r>
            <a:r>
              <a:rPr lang="en-US" sz="1800" dirty="0" err="1" smtClean="0"/>
              <a:t>kvk.uni-obuda.hu</a:t>
            </a:r>
            <a:endParaRPr lang="en-US" sz="1800" b="1" dirty="0" smtClean="0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07508"/>
            <a:ext cx="323528" cy="34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Aktív tűzvédelem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96975"/>
            <a:ext cx="8640959" cy="4824413"/>
          </a:xfrm>
        </p:spPr>
        <p:txBody>
          <a:bodyPr/>
          <a:lstStyle/>
          <a:p>
            <a:r>
              <a:rPr lang="hu-HU" dirty="0" smtClean="0"/>
              <a:t>Érzékeli a tűz keletkezését (tűzjelzők)</a:t>
            </a:r>
          </a:p>
          <a:p>
            <a:r>
              <a:rPr lang="hu-HU" dirty="0" smtClean="0"/>
              <a:t>Rendszerének saját- vagy külső érzékelő hatására automatikusan,      fél automatikusan, valamely elven és anyaggal oltja a keletkezett tűzet</a:t>
            </a:r>
          </a:p>
          <a:p>
            <a:endParaRPr lang="hu-HU" sz="2000" dirty="0" smtClean="0"/>
          </a:p>
          <a:p>
            <a:r>
              <a:rPr lang="hu-HU" dirty="0" err="1" smtClean="0"/>
              <a:t>Tűzjelzőközpont</a:t>
            </a:r>
            <a:r>
              <a:rPr lang="hu-HU" dirty="0" smtClean="0"/>
              <a:t> feladata:</a:t>
            </a:r>
          </a:p>
          <a:p>
            <a:pPr lvl="1"/>
            <a:r>
              <a:rPr lang="hu-HU" dirty="0" smtClean="0"/>
              <a:t>Tűzérzékelés</a:t>
            </a:r>
          </a:p>
          <a:p>
            <a:pPr lvl="1"/>
            <a:r>
              <a:rPr lang="hu-HU" dirty="0" smtClean="0"/>
              <a:t>Tűzjelzés (hang, fény, átjelzés)</a:t>
            </a:r>
          </a:p>
          <a:p>
            <a:pPr lvl="1"/>
            <a:r>
              <a:rPr lang="hu-HU" dirty="0" smtClean="0"/>
              <a:t>Szükség esetén vezérlés</a:t>
            </a:r>
          </a:p>
          <a:p>
            <a:endParaRPr lang="hu-HU" sz="2000" dirty="0" smtClean="0"/>
          </a:p>
          <a:p>
            <a:endParaRPr lang="hu-HU" sz="2000" dirty="0" smtClean="0"/>
          </a:p>
          <a:p>
            <a:pPr>
              <a:buNone/>
            </a:pPr>
            <a:endParaRPr lang="hu-HU" sz="2000" dirty="0" smtClean="0"/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D8A354-131C-4DCB-85CB-31BAB0B420B4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10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berendezések feladata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r>
              <a:rPr lang="hu-HU" dirty="0" smtClean="0"/>
              <a:t>a tűz korai észlelése</a:t>
            </a:r>
          </a:p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r>
              <a:rPr lang="hu-HU" dirty="0" smtClean="0"/>
              <a:t>riasztás (fény-, hangjelzéssel)</a:t>
            </a:r>
          </a:p>
          <a:p>
            <a:pPr marL="354013" indent="-354013" algn="just">
              <a:lnSpc>
                <a:spcPct val="150000"/>
              </a:lnSpc>
              <a:buFont typeface="Arial" charset="0"/>
              <a:buChar char="•"/>
            </a:pPr>
            <a:r>
              <a:rPr lang="hu-HU" dirty="0" smtClean="0"/>
              <a:t>tűzvédelmi beavatkozások végrehajtása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Légkezelők leállítása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Füstmentesítés indítása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Liftek kijárati szintre vezérlése, leállítása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Kijáratok nyitása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Menekülési utak megvilágítása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CCTV kamera felvétel indítása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Utasítások bemondása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Tűzoltók értesítése</a:t>
            </a:r>
          </a:p>
          <a:p>
            <a:pPr lvl="1">
              <a:lnSpc>
                <a:spcPct val="90000"/>
              </a:lnSpc>
              <a:defRPr/>
            </a:pPr>
            <a:r>
              <a:rPr lang="hu-HU" sz="2000" dirty="0" smtClean="0"/>
              <a:t>Stb.</a:t>
            </a:r>
          </a:p>
          <a:p>
            <a:pPr marL="754063" lvl="1" indent="-354013" algn="just">
              <a:lnSpc>
                <a:spcPct val="150000"/>
              </a:lnSpc>
              <a:buFont typeface="Arial" charset="0"/>
              <a:buChar char="•"/>
            </a:pPr>
            <a:endParaRPr lang="hu-HU" sz="2000" dirty="0" smtClean="0"/>
          </a:p>
          <a:p>
            <a:pPr>
              <a:buNone/>
            </a:pPr>
            <a:endParaRPr lang="hu-HU" dirty="0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640F4-59C8-441C-B60A-C3DF6FB37107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11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berendezéssel szemben támasztott követelmények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213" y="1485007"/>
            <a:ext cx="7772400" cy="4392265"/>
          </a:xfrm>
        </p:spPr>
        <p:txBody>
          <a:bodyPr/>
          <a:lstStyle/>
          <a:p>
            <a:pPr marL="384175" indent="-384175" algn="just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cs typeface="Times New Roman" pitchFamily="18" charset="0"/>
              </a:rPr>
              <a:t>a t</a:t>
            </a:r>
            <a:r>
              <a:rPr lang="hu-HU" dirty="0" smtClean="0"/>
              <a:t>ű</a:t>
            </a:r>
            <a:r>
              <a:rPr lang="hu-HU" dirty="0" smtClean="0">
                <a:cs typeface="Times New Roman" pitchFamily="18" charset="0"/>
              </a:rPr>
              <a:t>z korai szakaszában jelezzen</a:t>
            </a:r>
            <a:r>
              <a:rPr lang="hu-HU" dirty="0" smtClean="0"/>
              <a:t>,</a:t>
            </a:r>
          </a:p>
          <a:p>
            <a:pPr marL="384175" indent="-384175" algn="just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cs typeface="Times New Roman" pitchFamily="18" charset="0"/>
              </a:rPr>
              <a:t>Megbízhatóság: a jelzést megbízhatóan továbbítsa</a:t>
            </a:r>
            <a:r>
              <a:rPr lang="hu-HU" dirty="0" smtClean="0"/>
              <a:t>,</a:t>
            </a:r>
          </a:p>
          <a:p>
            <a:pPr marL="384175" indent="-384175" algn="just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cs typeface="Times New Roman" pitchFamily="18" charset="0"/>
              </a:rPr>
              <a:t>azt késedelem nélkül egyértelm</a:t>
            </a:r>
            <a:r>
              <a:rPr lang="hu-HU" dirty="0" smtClean="0"/>
              <a:t>ű</a:t>
            </a:r>
            <a:r>
              <a:rPr lang="hu-HU" dirty="0" smtClean="0">
                <a:cs typeface="Times New Roman" pitchFamily="18" charset="0"/>
              </a:rPr>
              <a:t> figyelemfelhívó t</a:t>
            </a:r>
            <a:r>
              <a:rPr lang="hu-HU" dirty="0" smtClean="0"/>
              <a:t>ű</a:t>
            </a:r>
            <a:r>
              <a:rPr lang="hu-HU" dirty="0" smtClean="0">
                <a:cs typeface="Times New Roman" pitchFamily="18" charset="0"/>
              </a:rPr>
              <a:t>zriadó formájában jelenítse meg, </a:t>
            </a:r>
          </a:p>
          <a:p>
            <a:pPr marL="384175" indent="-384175" algn="just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cs typeface="Times New Roman" pitchFamily="18" charset="0"/>
              </a:rPr>
              <a:t>Szelektivitás: legyen érzéketlen mindazokra a behatásokra, amelyekre nem szabad jeleznie</a:t>
            </a:r>
            <a:r>
              <a:rPr lang="hu-HU" dirty="0" smtClean="0"/>
              <a:t>,</a:t>
            </a:r>
          </a:p>
          <a:p>
            <a:pPr marL="384175" indent="-384175" algn="just">
              <a:spcBef>
                <a:spcPts val="0"/>
              </a:spcBef>
              <a:spcAft>
                <a:spcPts val="0"/>
              </a:spcAft>
            </a:pPr>
            <a:r>
              <a:rPr lang="hu-HU" dirty="0" smtClean="0"/>
              <a:t>szükség esetén végezze el a kiürítést segítő, a tűz terjedését gátló, illetve a tűzoltását biztosító berendezések, eszközök vezérlését,</a:t>
            </a:r>
          </a:p>
          <a:p>
            <a:pPr marL="384175" indent="-384175" algn="just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cs typeface="Times New Roman" pitchFamily="18" charset="0"/>
              </a:rPr>
              <a:t>Öndiagnosztika: azonnal és egyértelm</a:t>
            </a:r>
            <a:r>
              <a:rPr lang="hu-HU" dirty="0" smtClean="0"/>
              <a:t>ű</a:t>
            </a:r>
            <a:r>
              <a:rPr lang="hu-HU" dirty="0" smtClean="0">
                <a:cs typeface="Times New Roman" pitchFamily="18" charset="0"/>
              </a:rPr>
              <a:t>en jelezze a rendszer meghibásodását, m</a:t>
            </a:r>
            <a:r>
              <a:rPr lang="hu-HU" dirty="0" smtClean="0"/>
              <a:t>ű</a:t>
            </a:r>
            <a:r>
              <a:rPr lang="hu-HU" dirty="0" smtClean="0">
                <a:cs typeface="Times New Roman" pitchFamily="18" charset="0"/>
              </a:rPr>
              <a:t>ködési zavarát</a:t>
            </a:r>
          </a:p>
          <a:p>
            <a:pPr lvl="1"/>
            <a:endParaRPr lang="hu-HU" dirty="0" smtClean="0"/>
          </a:p>
          <a:p>
            <a:endParaRPr lang="hu-HU" dirty="0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0DC72-9EFA-45D4-AD79-7D80EE29BA6B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12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0AD843-6950-4EA0-80D7-C465042A9CD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13</a:t>
            </a:fld>
            <a:endParaRPr lang="hu-HU" b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berendezések</a:t>
            </a:r>
            <a:endParaRPr lang="hu-HU" dirty="0"/>
          </a:p>
        </p:txBody>
      </p:sp>
      <p:sp>
        <p:nvSpPr>
          <p:cNvPr id="8" name="Cím 1"/>
          <p:cNvSpPr txBox="1">
            <a:spLocks/>
          </p:cNvSpPr>
          <p:nvPr/>
        </p:nvSpPr>
        <p:spPr bwMode="auto">
          <a:xfrm>
            <a:off x="539552" y="980728"/>
            <a:ext cx="80645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 beépített tűzjelző berendezések használatának </a:t>
            </a:r>
            <a:br>
              <a:rPr kumimoji="0" lang="hu-H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u-HU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előnyei				hátrányai</a:t>
            </a:r>
            <a:endParaRPr kumimoji="0" lang="hu-HU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4427984" y="2347133"/>
            <a:ext cx="49685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2913" indent="-4429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költséges</a:t>
            </a:r>
          </a:p>
          <a:p>
            <a:pPr marL="442913" indent="-4429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folyamatos karbantartást igényel</a:t>
            </a:r>
          </a:p>
          <a:p>
            <a:pPr marL="442913" indent="-4429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téves működés lehetősége nem kizárható</a:t>
            </a:r>
          </a:p>
          <a:p>
            <a:pPr marL="442913" indent="-4429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bent rekedt  személyeket nem észlel</a:t>
            </a:r>
          </a:p>
          <a:p>
            <a:pPr marL="442913" indent="-442913">
              <a:buFont typeface="Arial" charset="0"/>
              <a:buChar char="•"/>
            </a:pPr>
            <a:endParaRPr lang="hu-HU" sz="2000" b="0" dirty="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179388" y="2347133"/>
            <a:ext cx="4176712" cy="28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folyamatos felügyelet</a:t>
            </a:r>
          </a:p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korai észlelés és jelzés</a:t>
            </a:r>
          </a:p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korai beavatkozás lehetősége</a:t>
            </a:r>
          </a:p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r>
              <a:rPr lang="hu-HU" sz="2000" b="0" dirty="0"/>
              <a:t>automatikus, leghatékonyabb, előre megválasztható a beavatkozás lehetősége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központ felépítése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FEA396-1563-426D-A14D-D65AD69F2124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14</a:t>
            </a:fld>
            <a:endParaRPr lang="hu-HU" b="0"/>
          </a:p>
        </p:txBody>
      </p:sp>
      <p:sp>
        <p:nvSpPr>
          <p:cNvPr id="7" name="Téglalap 6"/>
          <p:cNvSpPr/>
          <p:nvPr/>
        </p:nvSpPr>
        <p:spPr>
          <a:xfrm>
            <a:off x="2268538" y="2349401"/>
            <a:ext cx="1223962" cy="20161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smtClean="0">
                <a:solidFill>
                  <a:schemeClr val="tx1"/>
                </a:solidFill>
              </a:rPr>
              <a:t>Tűzjelző </a:t>
            </a:r>
            <a:r>
              <a:rPr lang="hu-HU" sz="1600" dirty="0">
                <a:solidFill>
                  <a:schemeClr val="tx1"/>
                </a:solidFill>
              </a:rPr>
              <a:t>központ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47813" y="2925663"/>
            <a:ext cx="576262" cy="1588"/>
          </a:xfrm>
          <a:prstGeom prst="straightConnector1">
            <a:avLst/>
          </a:prstGeom>
          <a:ln w="53975" cap="sq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kerekített téglalap 8"/>
          <p:cNvSpPr/>
          <p:nvPr/>
        </p:nvSpPr>
        <p:spPr>
          <a:xfrm>
            <a:off x="179388" y="2565301"/>
            <a:ext cx="1296987" cy="720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érzékelő</a:t>
            </a:r>
          </a:p>
        </p:txBody>
      </p:sp>
      <p:cxnSp>
        <p:nvCxnSpPr>
          <p:cNvPr id="10" name="Egyenes összekötő nyíllal 9"/>
          <p:cNvCxnSpPr/>
          <p:nvPr/>
        </p:nvCxnSpPr>
        <p:spPr>
          <a:xfrm rot="5400000" flipH="1" flipV="1">
            <a:off x="2664619" y="4688582"/>
            <a:ext cx="504825" cy="1587"/>
          </a:xfrm>
          <a:prstGeom prst="straightConnector1">
            <a:avLst/>
          </a:prstGeom>
          <a:ln w="539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áromszög 10"/>
          <p:cNvSpPr/>
          <p:nvPr/>
        </p:nvSpPr>
        <p:spPr>
          <a:xfrm>
            <a:off x="2268538" y="5013226"/>
            <a:ext cx="1295400" cy="10080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táp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3635375" y="2565301"/>
            <a:ext cx="865188" cy="1587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zis 12"/>
          <p:cNvSpPr/>
          <p:nvPr/>
        </p:nvSpPr>
        <p:spPr>
          <a:xfrm>
            <a:off x="4572000" y="2204938"/>
            <a:ext cx="1512888" cy="720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riasztó egység</a:t>
            </a:r>
          </a:p>
        </p:txBody>
      </p:sp>
      <p:cxnSp>
        <p:nvCxnSpPr>
          <p:cNvPr id="14" name="Szögletes összekötő 13"/>
          <p:cNvCxnSpPr/>
          <p:nvPr/>
        </p:nvCxnSpPr>
        <p:spPr>
          <a:xfrm flipV="1">
            <a:off x="3635375" y="1628676"/>
            <a:ext cx="936625" cy="792162"/>
          </a:xfrm>
          <a:prstGeom prst="bentConnector3">
            <a:avLst>
              <a:gd name="adj1" fmla="val 50000"/>
            </a:avLst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églalap 14"/>
          <p:cNvSpPr/>
          <p:nvPr/>
        </p:nvSpPr>
        <p:spPr>
          <a:xfrm>
            <a:off x="4643438" y="1269901"/>
            <a:ext cx="1368425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riasztást átjelző egység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>
            <a:off x="6156325" y="1557238"/>
            <a:ext cx="647700" cy="1588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églalap 16"/>
          <p:cNvSpPr/>
          <p:nvPr/>
        </p:nvSpPr>
        <p:spPr>
          <a:xfrm>
            <a:off x="7019925" y="1269901"/>
            <a:ext cx="129698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riasztást fogadó egység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3635375" y="3789263"/>
            <a:ext cx="792163" cy="1588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zis 18"/>
          <p:cNvSpPr/>
          <p:nvPr/>
        </p:nvSpPr>
        <p:spPr>
          <a:xfrm>
            <a:off x="4572000" y="3068538"/>
            <a:ext cx="1512888" cy="1296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hiba-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átjelző egység</a:t>
            </a:r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6227763" y="3789263"/>
            <a:ext cx="647700" cy="1588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20"/>
          <p:cNvSpPr/>
          <p:nvPr/>
        </p:nvSpPr>
        <p:spPr>
          <a:xfrm>
            <a:off x="7019925" y="3141563"/>
            <a:ext cx="1584325" cy="1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err="1">
                <a:solidFill>
                  <a:schemeClr val="tx1"/>
                </a:solidFill>
              </a:rPr>
              <a:t>hibaátjel-zést</a:t>
            </a:r>
            <a:r>
              <a:rPr lang="hu-HU" sz="1600" dirty="0">
                <a:solidFill>
                  <a:schemeClr val="tx1"/>
                </a:solidFill>
              </a:rPr>
              <a:t> fogadó ügyelet</a:t>
            </a:r>
          </a:p>
        </p:txBody>
      </p:sp>
      <p:cxnSp>
        <p:nvCxnSpPr>
          <p:cNvPr id="22" name="Szögletes összekötő 21"/>
          <p:cNvCxnSpPr/>
          <p:nvPr/>
        </p:nvCxnSpPr>
        <p:spPr>
          <a:xfrm>
            <a:off x="3635375" y="4294088"/>
            <a:ext cx="720725" cy="647700"/>
          </a:xfrm>
          <a:prstGeom prst="bentConnector3">
            <a:avLst>
              <a:gd name="adj1" fmla="val 50000"/>
            </a:avLst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Lekerekített téglalap 22"/>
          <p:cNvSpPr/>
          <p:nvPr/>
        </p:nvSpPr>
        <p:spPr>
          <a:xfrm>
            <a:off x="4572000" y="4725888"/>
            <a:ext cx="1439863" cy="935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vezérlő egység</a:t>
            </a:r>
          </a:p>
        </p:txBody>
      </p:sp>
      <p:cxnSp>
        <p:nvCxnSpPr>
          <p:cNvPr id="24" name="Egyenes összekötő nyíllal 23"/>
          <p:cNvCxnSpPr/>
          <p:nvPr/>
        </p:nvCxnSpPr>
        <p:spPr>
          <a:xfrm>
            <a:off x="6156325" y="5229126"/>
            <a:ext cx="719138" cy="1587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Lekerekített téglalap 24"/>
          <p:cNvSpPr/>
          <p:nvPr/>
        </p:nvSpPr>
        <p:spPr>
          <a:xfrm>
            <a:off x="7019925" y="4725888"/>
            <a:ext cx="1439863" cy="935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tűzvédelmi berendezés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>
            <a:off x="1476375" y="4005163"/>
            <a:ext cx="574675" cy="1588"/>
          </a:xfrm>
          <a:prstGeom prst="straightConnector1">
            <a:avLst/>
          </a:prstGeom>
          <a:ln w="539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>
          <a:xfrm>
            <a:off x="179388" y="3644801"/>
            <a:ext cx="1223962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tx1"/>
                </a:solidFill>
              </a:rPr>
              <a:t>kézi jelzésadó</a:t>
            </a:r>
          </a:p>
        </p:txBody>
      </p:sp>
      <p:pic>
        <p:nvPicPr>
          <p:cNvPr id="28" name="Kép 27" descr="imagesCAUJH6TI.jpg"/>
          <p:cNvPicPr>
            <a:picLocks noChangeAspect="1"/>
          </p:cNvPicPr>
          <p:nvPr/>
        </p:nvPicPr>
        <p:blipFill>
          <a:blip r:embed="rId3" cstate="print"/>
          <a:srcRect l="13498" t="18898" r="18898" b="21597"/>
          <a:stretch>
            <a:fillRect/>
          </a:stretch>
        </p:blipFill>
        <p:spPr bwMode="auto">
          <a:xfrm>
            <a:off x="611188" y="2636738"/>
            <a:ext cx="3603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Kép 28" descr="imagesCAXR5FXQ.jpg"/>
          <p:cNvPicPr>
            <a:picLocks noChangeAspect="1"/>
          </p:cNvPicPr>
          <p:nvPr/>
        </p:nvPicPr>
        <p:blipFill>
          <a:blip r:embed="rId4" cstate="print"/>
          <a:srcRect l="9218" r="2306" b="11885"/>
          <a:stretch>
            <a:fillRect/>
          </a:stretch>
        </p:blipFill>
        <p:spPr bwMode="auto">
          <a:xfrm>
            <a:off x="900113" y="3717826"/>
            <a:ext cx="3730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Kép 29" descr="imagesCA58LT4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2493863"/>
            <a:ext cx="8636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érzékelői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58FCC2-9AF5-4EE6-B495-22BF421E5A1B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15</a:t>
            </a:fld>
            <a:endParaRPr lang="hu-HU" b="0"/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539552" y="764704"/>
            <a:ext cx="80645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 tűzjelző érzékelők</a:t>
            </a:r>
          </a:p>
        </p:txBody>
      </p:sp>
      <p:sp>
        <p:nvSpPr>
          <p:cNvPr id="8" name="Szövegdoboz 6"/>
          <p:cNvSpPr txBox="1">
            <a:spLocks noChangeArrowheads="1"/>
          </p:cNvSpPr>
          <p:nvPr/>
        </p:nvSpPr>
        <p:spPr bwMode="auto">
          <a:xfrm>
            <a:off x="684213" y="1916113"/>
            <a:ext cx="7848600" cy="41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lnSpc>
                <a:spcPct val="150000"/>
              </a:lnSpc>
              <a:buFont typeface="Arial" charset="0"/>
              <a:buChar char="•"/>
            </a:pPr>
            <a:endParaRPr lang="hu-HU" sz="1600" b="1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1187624" y="1556792"/>
            <a:ext cx="2015034" cy="792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724128" y="1556792"/>
            <a:ext cx="2160240" cy="792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/>
        </p:nvGraphicFramePr>
        <p:xfrm>
          <a:off x="0" y="1772816"/>
          <a:ext cx="9144000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2" name="Egyenes összekötő nyíllal 11"/>
          <p:cNvCxnSpPr/>
          <p:nvPr/>
        </p:nvCxnSpPr>
        <p:spPr>
          <a:xfrm>
            <a:off x="4426794" y="1556792"/>
            <a:ext cx="1190" cy="864096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858000" cy="533400"/>
          </a:xfrm>
        </p:spPr>
        <p:txBody>
          <a:bodyPr/>
          <a:lstStyle/>
          <a:p>
            <a:r>
              <a:rPr lang="hu-HU" dirty="0" smtClean="0"/>
              <a:t>Tűzjelző érzékelői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06DC24-DCF8-44A0-B482-AB759A3946E2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16</a:t>
            </a:fld>
            <a:endParaRPr lang="hu-HU" b="0"/>
          </a:p>
        </p:txBody>
      </p:sp>
      <p:graphicFrame>
        <p:nvGraphicFramePr>
          <p:cNvPr id="12" name="Diagram 11"/>
          <p:cNvGraphicFramePr/>
          <p:nvPr/>
        </p:nvGraphicFramePr>
        <p:xfrm>
          <a:off x="179512" y="1052736"/>
          <a:ext cx="871296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179512" y="4581054"/>
            <a:ext cx="20891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 typeface="Wingdings" pitchFamily="2" charset="2"/>
              <a:buChar char="§"/>
            </a:pPr>
            <a:r>
              <a:rPr lang="hu-HU" sz="1600" dirty="0"/>
              <a:t>bimetall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hu-HU" sz="1600" dirty="0"/>
              <a:t>olvadó Wood-fém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hu-HU" sz="1600" dirty="0"/>
              <a:t>korong termosztát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hu-HU" sz="1600" dirty="0"/>
              <a:t>folyadéktöltésű szelence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hu-HU" sz="1600" dirty="0" err="1"/>
              <a:t>hőérzékelő</a:t>
            </a:r>
            <a:r>
              <a:rPr lang="hu-HU" sz="1600" dirty="0"/>
              <a:t> kábel</a:t>
            </a:r>
          </a:p>
        </p:txBody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2268662" y="4581054"/>
            <a:ext cx="2016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hu-HU" sz="1600" dirty="0"/>
              <a:t>termisztoros</a:t>
            </a:r>
          </a:p>
          <a:p>
            <a:pPr marL="182563" indent="-182563">
              <a:buFont typeface="Arial" charset="0"/>
              <a:buChar char="•"/>
            </a:pPr>
            <a:r>
              <a:rPr lang="hu-HU" sz="1600" dirty="0"/>
              <a:t>pneumatikus</a:t>
            </a:r>
          </a:p>
          <a:p>
            <a:pPr marL="182563" indent="-182563">
              <a:buFont typeface="Arial" charset="0"/>
              <a:buChar char="•"/>
            </a:pPr>
            <a:endParaRPr lang="hu-HU" sz="1600" dirty="0"/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6804149" y="4509617"/>
            <a:ext cx="18732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74638">
              <a:buFont typeface="Arial" charset="0"/>
              <a:buChar char="•"/>
            </a:pPr>
            <a:r>
              <a:rPr lang="hu-HU" sz="1600" dirty="0"/>
              <a:t>fényszórás elvén működő</a:t>
            </a:r>
          </a:p>
          <a:p>
            <a:pPr marL="274638" indent="-274638">
              <a:buFont typeface="Arial" charset="0"/>
              <a:buChar char="•"/>
            </a:pPr>
            <a:r>
              <a:rPr lang="hu-HU" sz="1600" dirty="0"/>
              <a:t>fényelnyelés  elvű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érzékelői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A384CA-0813-4745-9CDD-6DDB110A267A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17</a:t>
            </a:fld>
            <a:endParaRPr lang="hu-HU" b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51520" y="1340768"/>
            <a:ext cx="867645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dirty="0" smtClean="0"/>
              <a:t> Sugárzás érzékelők</a:t>
            </a:r>
          </a:p>
          <a:p>
            <a:pPr lvl="1">
              <a:buFont typeface="Arial" pitchFamily="34" charset="0"/>
              <a:buChar char="•"/>
            </a:pPr>
            <a:r>
              <a:rPr lang="hu-HU" sz="1800" b="0" dirty="0" smtClean="0"/>
              <a:t> </a:t>
            </a:r>
            <a:r>
              <a:rPr lang="hu-HU" sz="1800" b="0" dirty="0" err="1" smtClean="0"/>
              <a:t>infra</a:t>
            </a:r>
            <a:r>
              <a:rPr lang="hu-HU" sz="1800" b="0" dirty="0" smtClean="0"/>
              <a:t> </a:t>
            </a:r>
            <a:r>
              <a:rPr lang="hu-HU" sz="1800" b="0" dirty="0"/>
              <a:t>(IR) lángérzékelők (1 – 5 </a:t>
            </a:r>
            <a:r>
              <a:rPr lang="hu-HU" sz="1800" b="0" dirty="0">
                <a:sym typeface="Symbol" pitchFamily="18" charset="2"/>
              </a:rPr>
              <a:t></a:t>
            </a:r>
            <a:r>
              <a:rPr lang="hu-HU" sz="1800" b="0" dirty="0"/>
              <a:t>m hullámhossz tartományban </a:t>
            </a:r>
            <a:r>
              <a:rPr lang="hu-HU" sz="1800" b="0" dirty="0" smtClean="0"/>
              <a:t>működnek)</a:t>
            </a:r>
            <a:endParaRPr lang="hu-HU" sz="1800" b="0" dirty="0" smtClean="0">
              <a:sym typeface="Symbol" pitchFamily="18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hu-HU" sz="1800" b="0" dirty="0" smtClean="0">
                <a:sym typeface="Symbol" pitchFamily="18" charset="2"/>
              </a:rPr>
              <a:t> ultraibolya </a:t>
            </a:r>
            <a:r>
              <a:rPr lang="hu-HU" sz="1800" b="0" dirty="0">
                <a:sym typeface="Symbol" pitchFamily="18" charset="2"/>
              </a:rPr>
              <a:t>(UV) lángérzékelők (0,18 – 0,3 </a:t>
            </a:r>
            <a:r>
              <a:rPr lang="hu-HU" sz="1800" b="0" dirty="0"/>
              <a:t>m hullámhossz </a:t>
            </a:r>
            <a:r>
              <a:rPr lang="hu-HU" sz="1800" b="0" dirty="0" smtClean="0"/>
              <a:t>tartományban működnek)</a:t>
            </a:r>
            <a:endParaRPr lang="hu-HU" sz="1800" b="0" dirty="0" smtClean="0">
              <a:sym typeface="Symbol" pitchFamily="18" charset="2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b="0" dirty="0" smtClean="0">
                <a:sym typeface="Symbol" pitchFamily="18" charset="2"/>
              </a:rPr>
              <a:t> izzás </a:t>
            </a:r>
            <a:r>
              <a:rPr lang="hu-HU" sz="1800" b="0" dirty="0">
                <a:sym typeface="Symbol" pitchFamily="18" charset="2"/>
              </a:rPr>
              <a:t>érzékelők (0,7 – 1,5 </a:t>
            </a:r>
            <a:r>
              <a:rPr lang="hu-HU" sz="1800" b="0" dirty="0"/>
              <a:t>m hullámhossz tartományban működnek)</a:t>
            </a:r>
            <a:endParaRPr lang="hu-HU" sz="1800" b="0" dirty="0">
              <a:sym typeface="Symbol" pitchFamily="18" charset="2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endParaRPr lang="hu-HU" sz="1800" b="0" dirty="0">
              <a:sym typeface="Symbol" pitchFamily="18" charset="2"/>
            </a:endParaRPr>
          </a:p>
          <a:p>
            <a:pPr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dirty="0" smtClean="0">
                <a:sym typeface="Symbol" pitchFamily="18" charset="2"/>
              </a:rPr>
              <a:t> Gázérzékelők </a:t>
            </a:r>
            <a:endParaRPr lang="hu-HU" sz="1800" dirty="0">
              <a:sym typeface="Symbol" pitchFamily="18" charset="2"/>
            </a:endParaRP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hu-HU" sz="1800" b="0" dirty="0" smtClean="0">
                <a:sym typeface="Symbol" pitchFamily="18" charset="2"/>
              </a:rPr>
              <a:t> Tűz- </a:t>
            </a:r>
            <a:r>
              <a:rPr lang="hu-HU" sz="1800" b="0" dirty="0">
                <a:sym typeface="Symbol" pitchFamily="18" charset="2"/>
              </a:rPr>
              <a:t>és robbanásveszély jelzése</a:t>
            </a:r>
          </a:p>
          <a:p>
            <a:pPr lvl="2">
              <a:buFont typeface="Arial" pitchFamily="34" charset="0"/>
              <a:buChar char="•"/>
            </a:pPr>
            <a:r>
              <a:rPr lang="hu-HU" sz="1800" b="0" dirty="0" smtClean="0">
                <a:sym typeface="Symbol" pitchFamily="18" charset="2"/>
              </a:rPr>
              <a:t> Alsó Robbanás Határ </a:t>
            </a:r>
            <a:r>
              <a:rPr lang="hu-HU" sz="1800" b="0" dirty="0">
                <a:sym typeface="Symbol" pitchFamily="18" charset="2"/>
              </a:rPr>
              <a:t>20 %-nál riasztás</a:t>
            </a:r>
          </a:p>
          <a:p>
            <a:pPr lvl="2">
              <a:buFont typeface="Arial" pitchFamily="34" charset="0"/>
              <a:buChar char="•"/>
            </a:pPr>
            <a:r>
              <a:rPr lang="hu-HU" sz="1800" b="0" dirty="0" smtClean="0">
                <a:sym typeface="Symbol" pitchFamily="18" charset="2"/>
              </a:rPr>
              <a:t> Alsó Robbanás Határ </a:t>
            </a:r>
            <a:r>
              <a:rPr lang="hu-HU" sz="1800" b="0" dirty="0">
                <a:sym typeface="Symbol" pitchFamily="18" charset="2"/>
              </a:rPr>
              <a:t>40 %-nál </a:t>
            </a:r>
            <a:r>
              <a:rPr lang="hu-HU" sz="1800" b="0" dirty="0" smtClean="0">
                <a:sym typeface="Symbol" pitchFamily="18" charset="2"/>
              </a:rPr>
              <a:t>beavatkozás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endParaRPr lang="hu-HU" sz="1800" b="0" dirty="0" smtClean="0">
              <a:sym typeface="Symbol" pitchFamily="18" charset="2"/>
            </a:endParaRPr>
          </a:p>
          <a:p>
            <a:pPr>
              <a:buFont typeface="Arial" pitchFamily="34" charset="0"/>
              <a:buChar char="•"/>
            </a:pPr>
            <a:r>
              <a:rPr lang="hu-HU" sz="1800" dirty="0" smtClean="0"/>
              <a:t> Füstérzékelők</a:t>
            </a:r>
          </a:p>
          <a:p>
            <a:pPr lvl="1">
              <a:buFont typeface="Arial" pitchFamily="34" charset="0"/>
              <a:buChar char="•"/>
            </a:pPr>
            <a:r>
              <a:rPr lang="hu-HU" sz="1800" b="0" dirty="0" smtClean="0"/>
              <a:t> optikai érzékelők</a:t>
            </a:r>
          </a:p>
          <a:p>
            <a:pPr lvl="2">
              <a:buFont typeface="Arial" pitchFamily="34" charset="0"/>
              <a:buChar char="•"/>
            </a:pPr>
            <a:r>
              <a:rPr lang="hu-HU" sz="1800" b="0" dirty="0" smtClean="0"/>
              <a:t>fényelnyelés elvén működők</a:t>
            </a:r>
          </a:p>
          <a:p>
            <a:pPr lvl="2">
              <a:buFont typeface="Arial" pitchFamily="34" charset="0"/>
              <a:buChar char="•"/>
            </a:pPr>
            <a:r>
              <a:rPr lang="hu-HU" sz="1800" b="0" dirty="0" smtClean="0"/>
              <a:t>fényszóródás elvén működő</a:t>
            </a:r>
          </a:p>
          <a:p>
            <a:pPr lvl="1">
              <a:buFont typeface="Arial" pitchFamily="34" charset="0"/>
              <a:buChar char="•"/>
            </a:pPr>
            <a:r>
              <a:rPr lang="hu-HU" sz="1800" b="0" dirty="0" smtClean="0"/>
              <a:t> ionizációs érzékelők</a:t>
            </a:r>
          </a:p>
          <a:p>
            <a:endParaRPr lang="hu-HU" sz="1600" dirty="0">
              <a:sym typeface="Symbol" pitchFamily="18" charset="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érzékelői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0A7BC3-8C58-42F8-B1B4-9396B4F4C5B6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18</a:t>
            </a:fld>
            <a:endParaRPr lang="hu-HU" b="0"/>
          </a:p>
        </p:txBody>
      </p:sp>
      <p:pic>
        <p:nvPicPr>
          <p:cNvPr id="7" name="Picture 7" descr="tuzjelz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717032"/>
            <a:ext cx="3744416" cy="24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852936"/>
            <a:ext cx="3240088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5796136" y="2132856"/>
            <a:ext cx="334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Fényszóródás elvén működő érzékelő</a:t>
            </a:r>
            <a:endParaRPr lang="hu-HU" sz="2000" dirty="0"/>
          </a:p>
        </p:txBody>
      </p:sp>
      <p:pic>
        <p:nvPicPr>
          <p:cNvPr id="10" name="Picture 7" descr="tuzjelzo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556792"/>
            <a:ext cx="4427537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971600" y="1124744"/>
            <a:ext cx="334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 smtClean="0"/>
              <a:t>Hősebesség</a:t>
            </a:r>
            <a:r>
              <a:rPr lang="hu-HU" sz="2000" dirty="0" smtClean="0"/>
              <a:t> érzékelő</a:t>
            </a:r>
            <a:endParaRPr lang="hu-HU" sz="2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827584" y="3356992"/>
            <a:ext cx="334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Vonali érzékelő</a:t>
            </a:r>
            <a:endParaRPr lang="hu-HU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érzékelői</a:t>
            </a:r>
            <a:br>
              <a:rPr lang="hu-HU" dirty="0" smtClean="0"/>
            </a:br>
            <a:r>
              <a:rPr lang="hu-HU" dirty="0" smtClean="0"/>
              <a:t>(Aspirációs érzékelő)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B51A1-70C0-4276-ABD1-BE631EDDF404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19</a:t>
            </a:fld>
            <a:endParaRPr lang="hu-HU" b="0"/>
          </a:p>
        </p:txBody>
      </p:sp>
      <p:pic>
        <p:nvPicPr>
          <p:cNvPr id="131074" name="Picture 2" descr="Fájl:Top-sens 2 inside h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5142"/>
            <a:ext cx="3924884" cy="4908154"/>
          </a:xfrm>
          <a:prstGeom prst="rect">
            <a:avLst/>
          </a:prstGeom>
          <a:noFill/>
        </p:spPr>
      </p:pic>
      <p:pic>
        <p:nvPicPr>
          <p:cNvPr id="131076" name="Picture 4" descr="http://upload.wikimedia.org/wikipedia/hu/4/48/Aspir%C3%A1ci%C3%B3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221088"/>
            <a:ext cx="5256584" cy="18283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rtalom helye 2"/>
          <p:cNvSpPr txBox="1">
            <a:spLocks/>
          </p:cNvSpPr>
          <p:nvPr/>
        </p:nvSpPr>
        <p:spPr bwMode="auto">
          <a:xfrm>
            <a:off x="611560" y="1268760"/>
            <a:ext cx="77724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Világítás, árnyékolás-technika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HVAC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Hő- és füstelvezetés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Tűzfelügyelet </a:t>
            </a:r>
            <a:r>
              <a:rPr lang="hu-HU" sz="2400" b="0" kern="0" dirty="0" smtClean="0"/>
              <a:t>(automatikus tűzjelző  és tűzoltó rendszerek)</a:t>
            </a: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Vagyonvédelem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Energia gazdálkodás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Villamosenergia-ellátás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Megjelenítés és vezérlés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Épületinformatikai feladatok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81C376-2554-4D4E-86C8-97C7D6E3DA8C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</a:t>
            </a:fld>
            <a:endParaRPr lang="hu-HU" b="0"/>
          </a:p>
        </p:txBody>
      </p:sp>
      <p:sp>
        <p:nvSpPr>
          <p:cNvPr id="9" name="Téglalap 8"/>
          <p:cNvSpPr/>
          <p:nvPr/>
        </p:nvSpPr>
        <p:spPr bwMode="auto">
          <a:xfrm>
            <a:off x="611560" y="2636912"/>
            <a:ext cx="7704856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67544" y="530120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MSZ-EN 50090			       MSZ-EN15232</a:t>
            </a:r>
            <a:endParaRPr lang="hu-H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231304"/>
            <a:ext cx="6858000" cy="533400"/>
          </a:xfrm>
        </p:spPr>
        <p:txBody>
          <a:bodyPr/>
          <a:lstStyle/>
          <a:p>
            <a:r>
              <a:rPr lang="hu-HU" dirty="0" smtClean="0"/>
              <a:t>Tűzjelző központok fajtái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D5A18-56AE-44FD-8F7D-633E3F57BAFA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20</a:t>
            </a:fld>
            <a:endParaRPr lang="hu-HU" b="0"/>
          </a:p>
        </p:txBody>
      </p:sp>
      <p:graphicFrame>
        <p:nvGraphicFramePr>
          <p:cNvPr id="11" name="Diagram 10"/>
          <p:cNvGraphicFramePr/>
          <p:nvPr/>
        </p:nvGraphicFramePr>
        <p:xfrm>
          <a:off x="1331640" y="1124744"/>
          <a:ext cx="6912768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Tűzjelző központ kommunikációja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8EFC8A-5310-497D-82FC-174FDB07DB91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21</a:t>
            </a:fld>
            <a:endParaRPr lang="hu-HU" b="0"/>
          </a:p>
        </p:txBody>
      </p:sp>
      <p:grpSp>
        <p:nvGrpSpPr>
          <p:cNvPr id="7" name="Group 101"/>
          <p:cNvGrpSpPr>
            <a:grpSpLocks/>
          </p:cNvGrpSpPr>
          <p:nvPr/>
        </p:nvGrpSpPr>
        <p:grpSpPr bwMode="auto">
          <a:xfrm>
            <a:off x="611560" y="1484784"/>
            <a:ext cx="7804150" cy="4114800"/>
            <a:chOff x="432" y="1344"/>
            <a:chExt cx="4916" cy="2592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>
              <a:off x="3456" y="3888"/>
              <a:ext cx="48" cy="48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3504" y="3744"/>
              <a:ext cx="0" cy="192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648" y="3888"/>
              <a:ext cx="48" cy="48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3696" y="3744"/>
              <a:ext cx="0" cy="192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3840" y="3888"/>
              <a:ext cx="48" cy="48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3888" y="3744"/>
              <a:ext cx="0" cy="192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32" y="2064"/>
              <a:ext cx="1008" cy="124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2000" b="1">
                  <a:latin typeface="Times New Roman CE" charset="-18"/>
                </a:rPr>
                <a:t>TŰZJELZŐ</a:t>
              </a:r>
            </a:p>
            <a:p>
              <a:pPr algn="ctr" defTabSz="762000" eaLnBrk="0" hangingPunct="0"/>
              <a:r>
                <a:rPr kumimoji="1" lang="hu-HU" sz="2000" b="1">
                  <a:latin typeface="Times New Roman CE" charset="-18"/>
                </a:rPr>
                <a:t>KÖZPONT</a:t>
              </a:r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1920" y="1728"/>
              <a:ext cx="192" cy="1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112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2784" y="1728"/>
              <a:ext cx="192" cy="1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4512" y="1728"/>
              <a:ext cx="192" cy="1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3648" y="1728"/>
              <a:ext cx="192" cy="19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4080" y="1728"/>
              <a:ext cx="192" cy="192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I</a:t>
              </a: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3216" y="1728"/>
              <a:ext cx="192" cy="192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M</a:t>
              </a: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>
              <a:off x="2544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2976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3408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" name="Line 21"/>
            <p:cNvSpPr>
              <a:spLocks noChangeShapeType="1"/>
            </p:cNvSpPr>
            <p:nvPr/>
          </p:nvSpPr>
          <p:spPr bwMode="auto">
            <a:xfrm>
              <a:off x="3840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1440" y="259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" name="Line 23"/>
            <p:cNvSpPr>
              <a:spLocks noChangeShapeType="1"/>
            </p:cNvSpPr>
            <p:nvPr/>
          </p:nvSpPr>
          <p:spPr bwMode="auto">
            <a:xfrm flipV="1">
              <a:off x="1680" y="1824"/>
              <a:ext cx="0" cy="76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1680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V="1">
              <a:off x="3264" y="1680"/>
              <a:ext cx="0" cy="48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" name="Line 26"/>
            <p:cNvSpPr>
              <a:spLocks noChangeShapeType="1"/>
            </p:cNvSpPr>
            <p:nvPr/>
          </p:nvSpPr>
          <p:spPr bwMode="auto">
            <a:xfrm flipV="1">
              <a:off x="3360" y="1680"/>
              <a:ext cx="0" cy="48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H="1" flipV="1">
              <a:off x="3264" y="1625"/>
              <a:ext cx="96" cy="55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4272" y="1824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>
              <a:off x="4608" y="1920"/>
              <a:ext cx="0" cy="24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4512" y="2592"/>
              <a:ext cx="192" cy="192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M</a:t>
              </a:r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4608" y="2352"/>
              <a:ext cx="0" cy="24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4128" y="2592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3744" y="2592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 flipH="1">
              <a:off x="4320" y="2688"/>
              <a:ext cx="192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 flipH="1">
              <a:off x="3936" y="2688"/>
              <a:ext cx="192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 flipH="1">
              <a:off x="3552" y="2688"/>
              <a:ext cx="192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3360" y="2592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>
              <a:off x="3312" y="2640"/>
              <a:ext cx="48" cy="96"/>
            </a:xfrm>
            <a:prstGeom prst="rect">
              <a:avLst/>
            </a:prstGeom>
            <a:solidFill>
              <a:schemeClr val="folHlink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4512" y="3024"/>
              <a:ext cx="192" cy="19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I</a:t>
              </a:r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>
              <a:off x="4608" y="2784"/>
              <a:ext cx="0" cy="24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4512" y="3456"/>
              <a:ext cx="192" cy="192"/>
            </a:xfrm>
            <a:prstGeom prst="rect">
              <a:avLst/>
            </a:prstGeom>
            <a:noFill/>
            <a:ln w="12700" algn="ctr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V</a:t>
              </a:r>
            </a:p>
          </p:txBody>
        </p:sp>
        <p:sp>
          <p:nvSpPr>
            <p:cNvPr id="47" name="Line 43"/>
            <p:cNvSpPr>
              <a:spLocks noChangeShapeType="1"/>
            </p:cNvSpPr>
            <p:nvPr/>
          </p:nvSpPr>
          <p:spPr bwMode="auto">
            <a:xfrm>
              <a:off x="4608" y="3216"/>
              <a:ext cx="0" cy="24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4080" y="3456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3648" y="3456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0" name="Line 46"/>
            <p:cNvSpPr>
              <a:spLocks noChangeShapeType="1"/>
            </p:cNvSpPr>
            <p:nvPr/>
          </p:nvSpPr>
          <p:spPr bwMode="auto">
            <a:xfrm>
              <a:off x="4272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" name="Line 47"/>
            <p:cNvSpPr>
              <a:spLocks noChangeShapeType="1"/>
            </p:cNvSpPr>
            <p:nvPr/>
          </p:nvSpPr>
          <p:spPr bwMode="auto">
            <a:xfrm>
              <a:off x="3840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2" name="Rectangle 48"/>
            <p:cNvSpPr>
              <a:spLocks noChangeArrowheads="1"/>
            </p:cNvSpPr>
            <p:nvPr/>
          </p:nvSpPr>
          <p:spPr bwMode="auto">
            <a:xfrm>
              <a:off x="3216" y="3456"/>
              <a:ext cx="192" cy="192"/>
            </a:xfrm>
            <a:prstGeom prst="rect">
              <a:avLst/>
            </a:prstGeom>
            <a:noFill/>
            <a:ln w="12700" algn="ctr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V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>
              <a:off x="3408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4" name="Line 50"/>
            <p:cNvSpPr>
              <a:spLocks noChangeShapeType="1"/>
            </p:cNvSpPr>
            <p:nvPr/>
          </p:nvSpPr>
          <p:spPr bwMode="auto">
            <a:xfrm>
              <a:off x="2976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auto">
            <a:xfrm>
              <a:off x="1440" y="2928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6" name="Oval 52"/>
            <p:cNvSpPr>
              <a:spLocks noChangeArrowheads="1"/>
            </p:cNvSpPr>
            <p:nvPr/>
          </p:nvSpPr>
          <p:spPr bwMode="auto">
            <a:xfrm>
              <a:off x="2784" y="3456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I</a:t>
              </a: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>
              <a:off x="2544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>
              <a:off x="2112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920" y="3456"/>
              <a:ext cx="192" cy="192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>
              <a:off x="1680" y="3552"/>
              <a:ext cx="240" cy="0"/>
            </a:xfrm>
            <a:prstGeom prst="line">
              <a:avLst/>
            </a:prstGeom>
            <a:noFill/>
            <a:ln w="508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>
              <a:off x="1680" y="2928"/>
              <a:ext cx="0" cy="62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" name="Rectangle 58"/>
            <p:cNvSpPr>
              <a:spLocks noChangeArrowheads="1"/>
            </p:cNvSpPr>
            <p:nvPr/>
          </p:nvSpPr>
          <p:spPr bwMode="auto">
            <a:xfrm>
              <a:off x="2352" y="1776"/>
              <a:ext cx="192" cy="96"/>
            </a:xfrm>
            <a:prstGeom prst="rect">
              <a:avLst/>
            </a:prstGeom>
            <a:noFill/>
            <a:ln w="12699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V</a:t>
              </a:r>
              <a:endParaRPr kumimoji="1" lang="hu-HU" sz="2400">
                <a:latin typeface="Times New Roman CE" charset="-18"/>
              </a:endParaRPr>
            </a:p>
          </p:txBody>
        </p:sp>
        <p:sp>
          <p:nvSpPr>
            <p:cNvPr id="63" name="Line 59"/>
            <p:cNvSpPr>
              <a:spLocks noChangeShapeType="1"/>
            </p:cNvSpPr>
            <p:nvPr/>
          </p:nvSpPr>
          <p:spPr bwMode="auto">
            <a:xfrm flipH="1">
              <a:off x="2256" y="1872"/>
              <a:ext cx="96" cy="96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4" name="Line 60"/>
            <p:cNvSpPr>
              <a:spLocks noChangeShapeType="1"/>
            </p:cNvSpPr>
            <p:nvPr/>
          </p:nvSpPr>
          <p:spPr bwMode="auto">
            <a:xfrm>
              <a:off x="2544" y="1872"/>
              <a:ext cx="96" cy="96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5" name="Line 61"/>
            <p:cNvSpPr>
              <a:spLocks noChangeShapeType="1"/>
            </p:cNvSpPr>
            <p:nvPr/>
          </p:nvSpPr>
          <p:spPr bwMode="auto">
            <a:xfrm>
              <a:off x="2256" y="1968"/>
              <a:ext cx="384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6" name="Line 62"/>
            <p:cNvSpPr>
              <a:spLocks noChangeShapeType="1"/>
            </p:cNvSpPr>
            <p:nvPr/>
          </p:nvSpPr>
          <p:spPr bwMode="auto">
            <a:xfrm>
              <a:off x="3312" y="3648"/>
              <a:ext cx="0" cy="192"/>
            </a:xfrm>
            <a:prstGeom prst="line">
              <a:avLst/>
            </a:prstGeom>
            <a:noFill/>
            <a:ln w="38100" cmpd="dbl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7" name="Line 63"/>
            <p:cNvSpPr>
              <a:spLocks noChangeShapeType="1"/>
            </p:cNvSpPr>
            <p:nvPr/>
          </p:nvSpPr>
          <p:spPr bwMode="auto">
            <a:xfrm>
              <a:off x="3312" y="3840"/>
              <a:ext cx="96" cy="0"/>
            </a:xfrm>
            <a:prstGeom prst="line">
              <a:avLst/>
            </a:prstGeom>
            <a:noFill/>
            <a:ln w="38100" cmpd="dbl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8" name="Rectangle 64"/>
            <p:cNvSpPr>
              <a:spLocks noChangeArrowheads="1"/>
            </p:cNvSpPr>
            <p:nvPr/>
          </p:nvSpPr>
          <p:spPr bwMode="auto">
            <a:xfrm>
              <a:off x="3408" y="3792"/>
              <a:ext cx="48" cy="96"/>
            </a:xfrm>
            <a:prstGeom prst="rect">
              <a:avLst/>
            </a:prstGeom>
            <a:solidFill>
              <a:schemeClr val="hlink"/>
            </a:solidFill>
            <a:ln w="12699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9" name="Line 65"/>
            <p:cNvSpPr>
              <a:spLocks noChangeShapeType="1"/>
            </p:cNvSpPr>
            <p:nvPr/>
          </p:nvSpPr>
          <p:spPr bwMode="auto">
            <a:xfrm flipV="1">
              <a:off x="3456" y="3744"/>
              <a:ext cx="48" cy="48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0" name="Line 66"/>
            <p:cNvSpPr>
              <a:spLocks noChangeShapeType="1"/>
            </p:cNvSpPr>
            <p:nvPr/>
          </p:nvSpPr>
          <p:spPr bwMode="auto">
            <a:xfrm>
              <a:off x="3504" y="3840"/>
              <a:ext cx="96" cy="0"/>
            </a:xfrm>
            <a:prstGeom prst="line">
              <a:avLst/>
            </a:prstGeom>
            <a:noFill/>
            <a:ln w="38100" cmpd="dbl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" name="Rectangle 67"/>
            <p:cNvSpPr>
              <a:spLocks noChangeArrowheads="1"/>
            </p:cNvSpPr>
            <p:nvPr/>
          </p:nvSpPr>
          <p:spPr bwMode="auto">
            <a:xfrm>
              <a:off x="3600" y="3792"/>
              <a:ext cx="48" cy="96"/>
            </a:xfrm>
            <a:prstGeom prst="rect">
              <a:avLst/>
            </a:prstGeom>
            <a:solidFill>
              <a:schemeClr val="hlink"/>
            </a:solidFill>
            <a:ln w="12699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2" name="Line 68"/>
            <p:cNvSpPr>
              <a:spLocks noChangeShapeType="1"/>
            </p:cNvSpPr>
            <p:nvPr/>
          </p:nvSpPr>
          <p:spPr bwMode="auto">
            <a:xfrm flipV="1">
              <a:off x="3648" y="3744"/>
              <a:ext cx="48" cy="48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3" name="Line 69"/>
            <p:cNvSpPr>
              <a:spLocks noChangeShapeType="1"/>
            </p:cNvSpPr>
            <p:nvPr/>
          </p:nvSpPr>
          <p:spPr bwMode="auto">
            <a:xfrm>
              <a:off x="3696" y="3840"/>
              <a:ext cx="96" cy="0"/>
            </a:xfrm>
            <a:prstGeom prst="line">
              <a:avLst/>
            </a:prstGeom>
            <a:noFill/>
            <a:ln w="38100" cmpd="dbl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3792" y="3792"/>
              <a:ext cx="48" cy="96"/>
            </a:xfrm>
            <a:prstGeom prst="rect">
              <a:avLst/>
            </a:prstGeom>
            <a:solidFill>
              <a:schemeClr val="hlink"/>
            </a:solidFill>
            <a:ln w="12699">
              <a:solidFill>
                <a:srgbClr val="FF33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5" name="Line 71"/>
            <p:cNvSpPr>
              <a:spLocks noChangeShapeType="1"/>
            </p:cNvSpPr>
            <p:nvPr/>
          </p:nvSpPr>
          <p:spPr bwMode="auto">
            <a:xfrm flipV="1">
              <a:off x="3840" y="3744"/>
              <a:ext cx="48" cy="48"/>
            </a:xfrm>
            <a:prstGeom prst="line">
              <a:avLst/>
            </a:prstGeom>
            <a:noFill/>
            <a:ln w="12699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6" name="Line 72"/>
            <p:cNvSpPr>
              <a:spLocks noChangeShapeType="1"/>
            </p:cNvSpPr>
            <p:nvPr/>
          </p:nvSpPr>
          <p:spPr bwMode="auto">
            <a:xfrm>
              <a:off x="4704" y="3456"/>
              <a:ext cx="192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7" name="Line 73"/>
            <p:cNvSpPr>
              <a:spLocks noChangeShapeType="1"/>
            </p:cNvSpPr>
            <p:nvPr/>
          </p:nvSpPr>
          <p:spPr bwMode="auto">
            <a:xfrm>
              <a:off x="4704" y="3648"/>
              <a:ext cx="192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8" name="Line 74"/>
            <p:cNvSpPr>
              <a:spLocks noChangeShapeType="1"/>
            </p:cNvSpPr>
            <p:nvPr/>
          </p:nvSpPr>
          <p:spPr bwMode="auto">
            <a:xfrm>
              <a:off x="4704" y="3552"/>
              <a:ext cx="96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" name="Line 75"/>
            <p:cNvSpPr>
              <a:spLocks noChangeShapeType="1"/>
            </p:cNvSpPr>
            <p:nvPr/>
          </p:nvSpPr>
          <p:spPr bwMode="auto">
            <a:xfrm flipV="1">
              <a:off x="4800" y="3456"/>
              <a:ext cx="96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2352" y="3456"/>
              <a:ext cx="192" cy="192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762000" eaLnBrk="0" hangingPunct="0"/>
              <a:r>
                <a:rPr kumimoji="1" lang="hu-HU" sz="1600">
                  <a:latin typeface="Times New Roman CE" charset="-18"/>
                </a:rPr>
                <a:t>M</a:t>
              </a:r>
            </a:p>
          </p:txBody>
        </p:sp>
        <p:sp>
          <p:nvSpPr>
            <p:cNvPr id="81" name="Line 77"/>
            <p:cNvSpPr>
              <a:spLocks noChangeShapeType="1"/>
            </p:cNvSpPr>
            <p:nvPr/>
          </p:nvSpPr>
          <p:spPr bwMode="auto">
            <a:xfrm flipV="1">
              <a:off x="2400" y="3408"/>
              <a:ext cx="0" cy="48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" name="Line 78"/>
            <p:cNvSpPr>
              <a:spLocks noChangeShapeType="1"/>
            </p:cNvSpPr>
            <p:nvPr/>
          </p:nvSpPr>
          <p:spPr bwMode="auto">
            <a:xfrm flipV="1">
              <a:off x="2496" y="3408"/>
              <a:ext cx="0" cy="48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3" name="Line 79"/>
            <p:cNvSpPr>
              <a:spLocks noChangeShapeType="1"/>
            </p:cNvSpPr>
            <p:nvPr/>
          </p:nvSpPr>
          <p:spPr bwMode="auto">
            <a:xfrm flipH="1" flipV="1">
              <a:off x="2400" y="3353"/>
              <a:ext cx="96" cy="55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4" name="Text Box 80"/>
            <p:cNvSpPr txBox="1">
              <a:spLocks noChangeArrowheads="1"/>
            </p:cNvSpPr>
            <p:nvPr/>
          </p:nvSpPr>
          <p:spPr bwMode="auto">
            <a:xfrm>
              <a:off x="1728" y="2256"/>
              <a:ext cx="1467" cy="25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kumimoji="1" lang="hu-HU" sz="2000" b="1">
                  <a:latin typeface="Times New Roman CE" charset="-18"/>
                </a:rPr>
                <a:t>Címző-(jelző)hurok</a:t>
              </a:r>
            </a:p>
          </p:txBody>
        </p:sp>
        <p:sp>
          <p:nvSpPr>
            <p:cNvPr id="86" name="Text Box 82"/>
            <p:cNvSpPr txBox="1">
              <a:spLocks noChangeArrowheads="1"/>
            </p:cNvSpPr>
            <p:nvPr/>
          </p:nvSpPr>
          <p:spPr bwMode="auto">
            <a:xfrm>
              <a:off x="3350" y="2375"/>
              <a:ext cx="978" cy="17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kumimoji="1" lang="hu-HU" sz="1200" b="1">
                  <a:latin typeface="Times New Roman CE" charset="-18"/>
                </a:rPr>
                <a:t>Hagyományos hurok</a:t>
              </a:r>
            </a:p>
          </p:txBody>
        </p:sp>
        <p:sp>
          <p:nvSpPr>
            <p:cNvPr id="87" name="Text Box 83"/>
            <p:cNvSpPr txBox="1">
              <a:spLocks noChangeArrowheads="1"/>
            </p:cNvSpPr>
            <p:nvPr/>
          </p:nvSpPr>
          <p:spPr bwMode="auto">
            <a:xfrm>
              <a:off x="4886" y="3408"/>
              <a:ext cx="462" cy="288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Címzett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 relé</a:t>
              </a:r>
            </a:p>
          </p:txBody>
        </p:sp>
        <p:sp>
          <p:nvSpPr>
            <p:cNvPr id="88" name="Text Box 84"/>
            <p:cNvSpPr txBox="1">
              <a:spLocks noChangeArrowheads="1"/>
            </p:cNvSpPr>
            <p:nvPr/>
          </p:nvSpPr>
          <p:spPr bwMode="auto">
            <a:xfrm>
              <a:off x="3070" y="3120"/>
              <a:ext cx="500" cy="291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Felügyelt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kimenet</a:t>
              </a:r>
            </a:p>
          </p:txBody>
        </p:sp>
        <p:sp>
          <p:nvSpPr>
            <p:cNvPr id="89" name="Text Box 85"/>
            <p:cNvSpPr txBox="1">
              <a:spLocks noChangeArrowheads="1"/>
            </p:cNvSpPr>
            <p:nvPr/>
          </p:nvSpPr>
          <p:spPr bwMode="auto">
            <a:xfrm>
              <a:off x="2110" y="1344"/>
              <a:ext cx="701" cy="40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Címzett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(huroktáplált)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hangjelző</a:t>
              </a:r>
            </a:p>
          </p:txBody>
        </p:sp>
        <p:sp>
          <p:nvSpPr>
            <p:cNvPr id="90" name="Text Box 86"/>
            <p:cNvSpPr txBox="1">
              <a:spLocks noChangeArrowheads="1"/>
            </p:cNvSpPr>
            <p:nvPr/>
          </p:nvSpPr>
          <p:spPr bwMode="auto">
            <a:xfrm>
              <a:off x="3022" y="1344"/>
              <a:ext cx="552" cy="291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Kontaktus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figyelés</a:t>
              </a:r>
            </a:p>
          </p:txBody>
        </p:sp>
        <p:sp>
          <p:nvSpPr>
            <p:cNvPr id="91" name="Text Box 87"/>
            <p:cNvSpPr txBox="1">
              <a:spLocks noChangeArrowheads="1"/>
            </p:cNvSpPr>
            <p:nvPr/>
          </p:nvSpPr>
          <p:spPr bwMode="auto">
            <a:xfrm>
              <a:off x="3887" y="1392"/>
              <a:ext cx="530" cy="291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Izolátoros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aljzat</a:t>
              </a:r>
            </a:p>
          </p:txBody>
        </p:sp>
        <p:sp>
          <p:nvSpPr>
            <p:cNvPr id="92" name="Text Box 88"/>
            <p:cNvSpPr txBox="1">
              <a:spLocks noChangeArrowheads="1"/>
            </p:cNvSpPr>
            <p:nvPr/>
          </p:nvSpPr>
          <p:spPr bwMode="auto">
            <a:xfrm>
              <a:off x="4744" y="3024"/>
              <a:ext cx="458" cy="173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Izolátor</a:t>
              </a:r>
            </a:p>
          </p:txBody>
        </p:sp>
        <p:sp>
          <p:nvSpPr>
            <p:cNvPr id="93" name="Text Box 89"/>
            <p:cNvSpPr txBox="1">
              <a:spLocks noChangeArrowheads="1"/>
            </p:cNvSpPr>
            <p:nvPr/>
          </p:nvSpPr>
          <p:spPr bwMode="auto">
            <a:xfrm>
              <a:off x="1969" y="2976"/>
              <a:ext cx="932" cy="407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Vonali füstérzékelő,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lángérzékelő,</a:t>
              </a:r>
            </a:p>
            <a:p>
              <a:pPr algn="ctr" defTabSz="762000" eaLnBrk="0" hangingPunct="0"/>
              <a:r>
                <a:rPr kumimoji="1" lang="hu-HU" sz="1200" b="1">
                  <a:latin typeface="Times New Roman CE" charset="-18"/>
                </a:rPr>
                <a:t>kézi jeladó fogadás</a:t>
              </a:r>
            </a:p>
          </p:txBody>
        </p:sp>
        <p:sp>
          <p:nvSpPr>
            <p:cNvPr id="94" name="Text Box 90"/>
            <p:cNvSpPr txBox="1">
              <a:spLocks noChangeArrowheads="1"/>
            </p:cNvSpPr>
            <p:nvPr/>
          </p:nvSpPr>
          <p:spPr bwMode="auto">
            <a:xfrm>
              <a:off x="4694" y="2183"/>
              <a:ext cx="484" cy="17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kumimoji="1" lang="hu-HU" sz="1200" b="1">
                  <a:latin typeface="Times New Roman CE" charset="-18"/>
                </a:rPr>
                <a:t>Érzékelő</a:t>
              </a:r>
            </a:p>
          </p:txBody>
        </p:sp>
        <p:sp>
          <p:nvSpPr>
            <p:cNvPr id="95" name="Line 91"/>
            <p:cNvSpPr>
              <a:spLocks noChangeShapeType="1"/>
            </p:cNvSpPr>
            <p:nvPr/>
          </p:nvSpPr>
          <p:spPr bwMode="auto">
            <a:xfrm>
              <a:off x="4416" y="1632"/>
              <a:ext cx="480" cy="0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6" name="Line 92"/>
            <p:cNvSpPr>
              <a:spLocks noChangeShapeType="1"/>
            </p:cNvSpPr>
            <p:nvPr/>
          </p:nvSpPr>
          <p:spPr bwMode="auto">
            <a:xfrm>
              <a:off x="4896" y="1632"/>
              <a:ext cx="0" cy="1344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7" name="Text Box 93"/>
            <p:cNvSpPr txBox="1">
              <a:spLocks noChangeArrowheads="1"/>
            </p:cNvSpPr>
            <p:nvPr/>
          </p:nvSpPr>
          <p:spPr bwMode="auto">
            <a:xfrm>
              <a:off x="4752" y="1776"/>
              <a:ext cx="407" cy="17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kumimoji="1" lang="hu-HU" sz="1200" b="1">
                  <a:latin typeface="Times New Roman CE" charset="-18"/>
                </a:rPr>
                <a:t>2. zóna</a:t>
              </a:r>
            </a:p>
          </p:txBody>
        </p:sp>
        <p:sp>
          <p:nvSpPr>
            <p:cNvPr id="98" name="Line 94"/>
            <p:cNvSpPr>
              <a:spLocks noChangeShapeType="1"/>
            </p:cNvSpPr>
            <p:nvPr/>
          </p:nvSpPr>
          <p:spPr bwMode="auto">
            <a:xfrm>
              <a:off x="1584" y="3264"/>
              <a:ext cx="0" cy="432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9" name="Line 95"/>
            <p:cNvSpPr>
              <a:spLocks noChangeShapeType="1"/>
            </p:cNvSpPr>
            <p:nvPr/>
          </p:nvSpPr>
          <p:spPr bwMode="auto">
            <a:xfrm>
              <a:off x="1584" y="3696"/>
              <a:ext cx="1248" cy="0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0" name="Text Box 96"/>
            <p:cNvSpPr txBox="1">
              <a:spLocks noChangeArrowheads="1"/>
            </p:cNvSpPr>
            <p:nvPr/>
          </p:nvSpPr>
          <p:spPr bwMode="auto">
            <a:xfrm>
              <a:off x="1382" y="3623"/>
              <a:ext cx="407" cy="174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kumimoji="1" lang="hu-HU" sz="1200" b="1">
                  <a:latin typeface="Times New Roman CE" charset="-18"/>
                </a:rPr>
                <a:t>4. zóna</a:t>
              </a:r>
            </a:p>
          </p:txBody>
        </p:sp>
        <p:sp>
          <p:nvSpPr>
            <p:cNvPr id="101" name="Line 97"/>
            <p:cNvSpPr>
              <a:spLocks noChangeShapeType="1"/>
            </p:cNvSpPr>
            <p:nvPr/>
          </p:nvSpPr>
          <p:spPr bwMode="auto">
            <a:xfrm flipH="1">
              <a:off x="4272" y="1632"/>
              <a:ext cx="144" cy="96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2" name="Line 98"/>
            <p:cNvSpPr>
              <a:spLocks noChangeShapeType="1"/>
            </p:cNvSpPr>
            <p:nvPr/>
          </p:nvSpPr>
          <p:spPr bwMode="auto">
            <a:xfrm flipH="1">
              <a:off x="4704" y="2976"/>
              <a:ext cx="192" cy="144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" name="Line 99"/>
            <p:cNvSpPr>
              <a:spLocks noChangeShapeType="1"/>
            </p:cNvSpPr>
            <p:nvPr/>
          </p:nvSpPr>
          <p:spPr bwMode="auto">
            <a:xfrm flipV="1">
              <a:off x="2784" y="3648"/>
              <a:ext cx="48" cy="48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4" name="Line 100"/>
            <p:cNvSpPr>
              <a:spLocks noChangeShapeType="1"/>
            </p:cNvSpPr>
            <p:nvPr/>
          </p:nvSpPr>
          <p:spPr bwMode="auto">
            <a:xfrm flipH="1" flipV="1">
              <a:off x="1488" y="3024"/>
              <a:ext cx="96" cy="192"/>
            </a:xfrm>
            <a:prstGeom prst="line">
              <a:avLst/>
            </a:prstGeom>
            <a:noFill/>
            <a:ln w="12699" cap="rnd">
              <a:solidFill>
                <a:srgbClr val="3366CC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Automatikus tűzoltórendszerek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96975"/>
            <a:ext cx="8712967" cy="4824413"/>
          </a:xfrm>
        </p:spPr>
        <p:txBody>
          <a:bodyPr/>
          <a:lstStyle/>
          <a:p>
            <a:pPr>
              <a:buFontTx/>
              <a:buNone/>
            </a:pPr>
            <a:r>
              <a:rPr lang="hu-HU" sz="2000" u="sng" dirty="0" smtClean="0"/>
              <a:t>Oltóanyagoktól szerint lehet:</a:t>
            </a:r>
          </a:p>
          <a:p>
            <a:r>
              <a:rPr lang="hu-HU" sz="2000" dirty="0" smtClean="0"/>
              <a:t>Folyadékkal oltó rendszerek:</a:t>
            </a:r>
          </a:p>
          <a:p>
            <a:pPr lvl="1"/>
            <a:r>
              <a:rPr lang="hu-HU" sz="2000" dirty="0" smtClean="0"/>
              <a:t>vízzel oltók (</a:t>
            </a:r>
            <a:r>
              <a:rPr lang="hu-HU" sz="2000" dirty="0" err="1" smtClean="0"/>
              <a:t>sprinkler</a:t>
            </a:r>
            <a:r>
              <a:rPr lang="hu-HU" sz="2000" dirty="0" smtClean="0"/>
              <a:t> rendszerek)</a:t>
            </a:r>
          </a:p>
          <a:p>
            <a:pPr lvl="1"/>
            <a:r>
              <a:rPr lang="hu-HU" sz="2000" dirty="0" smtClean="0"/>
              <a:t>habbal oltók (</a:t>
            </a:r>
            <a:r>
              <a:rPr lang="hu-HU" sz="2000" dirty="0" err="1" smtClean="0"/>
              <a:t>habsprinklerek</a:t>
            </a:r>
            <a:r>
              <a:rPr lang="hu-HU" sz="2000" dirty="0" smtClean="0"/>
              <a:t>, habbal való elfedés)</a:t>
            </a:r>
          </a:p>
          <a:p>
            <a:pPr lvl="1"/>
            <a:r>
              <a:rPr lang="hu-HU" sz="2000" dirty="0" smtClean="0"/>
              <a:t>vízköddel oltók (magas nyomású rendszerek)</a:t>
            </a:r>
          </a:p>
          <a:p>
            <a:r>
              <a:rPr lang="hu-HU" sz="2000" dirty="0" smtClean="0"/>
              <a:t>Gázzal oltó rendszerek</a:t>
            </a:r>
          </a:p>
          <a:p>
            <a:pPr>
              <a:buNone/>
            </a:pPr>
            <a:endParaRPr lang="hu-HU" sz="2000" dirty="0" smtClean="0"/>
          </a:p>
          <a:p>
            <a:pPr>
              <a:buFontTx/>
              <a:buNone/>
            </a:pPr>
            <a:r>
              <a:rPr lang="hu-HU" sz="2000" u="sng" dirty="0" smtClean="0"/>
              <a:t>Folyadékkal oltó rendszerek működés szempontjából lehetnek:</a:t>
            </a:r>
          </a:p>
          <a:p>
            <a:r>
              <a:rPr lang="hu-HU" sz="2000" dirty="0" smtClean="0"/>
              <a:t>Száraz </a:t>
            </a:r>
            <a:r>
              <a:rPr lang="hu-HU" sz="2000" dirty="0" err="1" smtClean="0"/>
              <a:t>sprinkler</a:t>
            </a:r>
            <a:r>
              <a:rPr lang="hu-HU" sz="2000" dirty="0" smtClean="0"/>
              <a:t> rendszerek (fagyveszélyes helyeken)</a:t>
            </a:r>
          </a:p>
          <a:p>
            <a:pPr lvl="1"/>
            <a:r>
              <a:rPr lang="hu-HU" sz="2000" dirty="0" smtClean="0"/>
              <a:t>zárt</a:t>
            </a:r>
          </a:p>
          <a:p>
            <a:pPr lvl="1"/>
            <a:r>
              <a:rPr lang="hu-HU" sz="2000" dirty="0" smtClean="0"/>
              <a:t>nyitott</a:t>
            </a:r>
          </a:p>
          <a:p>
            <a:r>
              <a:rPr lang="hu-HU" sz="2000" dirty="0" smtClean="0"/>
              <a:t>Nedves </a:t>
            </a:r>
            <a:r>
              <a:rPr lang="hu-HU" sz="2000" dirty="0" err="1" smtClean="0"/>
              <a:t>sprinkler</a:t>
            </a:r>
            <a:r>
              <a:rPr lang="hu-HU" sz="2000" dirty="0" smtClean="0"/>
              <a:t> rendszerek</a:t>
            </a:r>
          </a:p>
          <a:p>
            <a:endParaRPr lang="hu-HU" sz="20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89215-F6D6-4803-8B25-EC242BD4D32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22</a:t>
            </a:fld>
            <a:endParaRPr lang="hu-HU" b="0"/>
          </a:p>
        </p:txBody>
      </p:sp>
      <p:sp>
        <p:nvSpPr>
          <p:cNvPr id="7" name="Szövegdoboz 6"/>
          <p:cNvSpPr txBox="1"/>
          <p:nvPr/>
        </p:nvSpPr>
        <p:spPr>
          <a:xfrm>
            <a:off x="1835696" y="5373216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Videó!</a:t>
            </a:r>
            <a:endParaRPr lang="hu-HU" dirty="0"/>
          </a:p>
        </p:txBody>
      </p:sp>
      <p:pic>
        <p:nvPicPr>
          <p:cNvPr id="75778" name="Picture 2" descr="http://promatt.victorinet.hu/typo3temp/d1538cb5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196752"/>
            <a:ext cx="2483768" cy="24589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err="1" smtClean="0"/>
              <a:t>Sprinkler</a:t>
            </a:r>
            <a:r>
              <a:rPr lang="hu-HU" sz="2400" dirty="0" smtClean="0"/>
              <a:t> rendszerek fajtái – nedves rendszer</a:t>
            </a:r>
            <a:endParaRPr lang="hu-HU" sz="24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810205-6497-44F0-AC1D-7A9F197D1126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23</a:t>
            </a:fld>
            <a:endParaRPr lang="hu-HU" b="0"/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468114" y="4509120"/>
            <a:ext cx="8001000" cy="129728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térben a hőmérséklet emelkedésével a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kiold (jellemző a kioldási hőmérséklet).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Megindul a vízáram, melynek hatására csökken a nyomás a rendszerben.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vízellátó rendszer szivattyúja bekapcsol.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Nedves riasztószelep kinyit.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vizet porlaszt a tűzre (jellemző: „k” kifolyási szám).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Riasztószelep vízmotoros gongja hangjelzést ad.</a:t>
            </a: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196752"/>
            <a:ext cx="8001000" cy="3325812"/>
          </a:xfrm>
          <a:noFill/>
          <a:ln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err="1" smtClean="0"/>
              <a:t>Sprinkler</a:t>
            </a:r>
            <a:r>
              <a:rPr lang="hu-HU" sz="2400" dirty="0" smtClean="0"/>
              <a:t> rendszerek fajtái – száraz rendszer</a:t>
            </a:r>
            <a:endParaRPr lang="hu-HU" sz="24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147F6B-916D-44F3-B4CF-A0F5C247CD3A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24</a:t>
            </a:fld>
            <a:endParaRPr lang="hu-HU" b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538088" y="4437112"/>
            <a:ext cx="8001000" cy="138891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fűtetlen tér csőhálózatában csak sűrített levegő van.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térben a hőmérséklet emelkedésével a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kiold.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sprinkleren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keresztül távozik a levegő.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nyomás csökkenésével, a vízellátó rendszer szivattyúja bekapcsol.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száraz riasztószelep kinyit.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víz beáramlik a csőhálózatba,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vizet porlaszt a tűzre.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Riasztószelep vízmotoros gongja hangjelzést ad.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196752"/>
            <a:ext cx="7620000" cy="3189288"/>
          </a:xfrm>
          <a:noFill/>
          <a:ln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err="1" smtClean="0"/>
              <a:t>Sprinkler</a:t>
            </a:r>
            <a:r>
              <a:rPr lang="hu-HU" sz="2400" dirty="0" smtClean="0"/>
              <a:t> rendszerek fajtái – nyitott szórófejes</a:t>
            </a:r>
            <a:endParaRPr lang="hu-HU" sz="24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FCDF91-37A7-4E7D-88D9-1AE9575A0BF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25</a:t>
            </a:fld>
            <a:endParaRPr lang="hu-HU" b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11560" y="4437112"/>
            <a:ext cx="8001000" cy="10779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riasztó szelep után „üres” csőhálózat. A riasztó szelep egy vezérlő szelep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tűzjelző hálózat, tűznek értékelt jelzésének hatására impulzust ad a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Deluge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szelepnek.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Deluge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szelep kinyit.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nyomás csökkenésével, a vízellátó rendszer szivattyúja bekapcsol.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víz beáramlik a csőhálózatba, </a:t>
            </a:r>
            <a:r>
              <a:rPr kumimoji="0" lang="hu-H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sprinkler</a:t>
            </a: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vizet porlaszt a tűzre.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Riasztószelep vízmotoros gongja hangjelzést ad.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Alkalmazási terület: Tűzszakasz határolás, speciális nagy belmagasságú terek (pl.: színház)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hu-HU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124744"/>
            <a:ext cx="7632700" cy="3279775"/>
          </a:xfrm>
          <a:noFill/>
          <a:ln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Sprinkler</a:t>
            </a:r>
            <a:r>
              <a:rPr lang="hu-HU" dirty="0" smtClean="0"/>
              <a:t> rendszerek érzékelői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CC9E1A-3158-4836-93C7-CF632BF2A408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26</a:t>
            </a:fld>
            <a:endParaRPr lang="hu-HU" b="0"/>
          </a:p>
        </p:txBody>
      </p:sp>
      <p:pic>
        <p:nvPicPr>
          <p:cNvPr id="7" name="Picture 6" descr="tuzjelzo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746" y="2060848"/>
            <a:ext cx="46037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706813" y="4149998"/>
            <a:ext cx="4257675" cy="815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None/>
            </a:pPr>
            <a:r>
              <a:rPr lang="hu-HU" sz="1400" b="1" dirty="0">
                <a:solidFill>
                  <a:srgbClr val="FF0000"/>
                </a:solidFill>
              </a:rPr>
              <a:t>1.</a:t>
            </a:r>
            <a:r>
              <a:rPr lang="hu-HU" sz="1400" dirty="0"/>
              <a:t> menetes aljzat, </a:t>
            </a:r>
            <a:r>
              <a:rPr lang="hu-HU" sz="1400" b="1" dirty="0">
                <a:solidFill>
                  <a:srgbClr val="FF0000"/>
                </a:solidFill>
              </a:rPr>
              <a:t>2.</a:t>
            </a:r>
            <a:r>
              <a:rPr lang="hu-HU" sz="1400" dirty="0"/>
              <a:t> tömítő gyűrű, </a:t>
            </a:r>
            <a:r>
              <a:rPr lang="hu-HU" sz="1400" b="1" dirty="0">
                <a:solidFill>
                  <a:srgbClr val="FF0000"/>
                </a:solidFill>
              </a:rPr>
              <a:t>3.</a:t>
            </a:r>
            <a:r>
              <a:rPr lang="hu-HU" sz="1400" dirty="0"/>
              <a:t> záró elem, </a:t>
            </a:r>
          </a:p>
          <a:p>
            <a:pPr algn="ctr">
              <a:buFontTx/>
              <a:buNone/>
            </a:pPr>
            <a:r>
              <a:rPr lang="hu-HU" sz="1400" b="1" dirty="0">
                <a:solidFill>
                  <a:srgbClr val="FF0000"/>
                </a:solidFill>
              </a:rPr>
              <a:t>4.</a:t>
            </a:r>
            <a:r>
              <a:rPr lang="hu-HU" sz="1400" dirty="0"/>
              <a:t> üvegfiola, </a:t>
            </a:r>
            <a:r>
              <a:rPr lang="hu-HU" sz="1400" b="1" dirty="0">
                <a:solidFill>
                  <a:srgbClr val="FF0000"/>
                </a:solidFill>
              </a:rPr>
              <a:t>5.</a:t>
            </a:r>
            <a:r>
              <a:rPr lang="hu-HU" sz="1400" dirty="0"/>
              <a:t> </a:t>
            </a:r>
            <a:r>
              <a:rPr lang="hu-HU" sz="1400" dirty="0" err="1"/>
              <a:t>szórótányér</a:t>
            </a:r>
            <a:endParaRPr lang="hu-HU" sz="1400" dirty="0"/>
          </a:p>
          <a:p>
            <a:pPr algn="ctr">
              <a:buFontTx/>
              <a:buNone/>
            </a:pPr>
            <a:r>
              <a:rPr lang="hu-HU" sz="1400" dirty="0" err="1"/>
              <a:t>Sprinkler</a:t>
            </a:r>
            <a:r>
              <a:rPr lang="hu-HU" sz="1400" dirty="0"/>
              <a:t> szórófejeknél alkalmazzák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427017" y="5229200"/>
            <a:ext cx="30226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sz="1400" b="1" dirty="0"/>
              <a:t>Beállított hőmérséklet </a:t>
            </a:r>
            <a:r>
              <a:rPr lang="hu-HU" sz="1400" b="1" dirty="0">
                <a:solidFill>
                  <a:srgbClr val="FF0000"/>
                </a:solidFill>
              </a:rPr>
              <a:t>60 – 260 </a:t>
            </a:r>
            <a:r>
              <a:rPr lang="hu-HU" sz="1400" b="1" dirty="0">
                <a:solidFill>
                  <a:srgbClr val="FF0000"/>
                </a:solidFill>
                <a:sym typeface="Symbol" pitchFamily="18" charset="2"/>
              </a:rPr>
              <a:t></a:t>
            </a:r>
            <a:r>
              <a:rPr lang="hu-HU" sz="1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938829" y="1340768"/>
            <a:ext cx="36656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sz="2400" b="1" dirty="0"/>
              <a:t>Törőüveg vagy kvarckörte</a:t>
            </a:r>
          </a:p>
        </p:txBody>
      </p:sp>
      <p:pic>
        <p:nvPicPr>
          <p:cNvPr id="12" name="Picture 13" descr="tuzjelz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417041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187624" y="1327648"/>
            <a:ext cx="25410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sz="2400" b="1" dirty="0" err="1"/>
              <a:t>Hőérzékelő</a:t>
            </a:r>
            <a:r>
              <a:rPr lang="hu-HU" sz="2400" b="1" dirty="0"/>
              <a:t> kábel</a:t>
            </a:r>
            <a:r>
              <a:rPr lang="hu-HU" sz="2400" dirty="0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Sprinkler</a:t>
            </a:r>
            <a:r>
              <a:rPr lang="hu-HU" dirty="0" smtClean="0"/>
              <a:t> fej működése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18D70-E659-4846-AB45-DE4DE83F6DE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27</a:t>
            </a:fld>
            <a:endParaRPr lang="hu-HU" b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Vízköddel oltók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Felépítését tekintve hasonló mint a hagyományos </a:t>
            </a:r>
            <a:r>
              <a:rPr lang="hu-HU" dirty="0" err="1" smtClean="0"/>
              <a:t>sprinkler</a:t>
            </a:r>
            <a:r>
              <a:rPr lang="hu-HU" dirty="0" smtClean="0"/>
              <a:t> rendszerek</a:t>
            </a:r>
          </a:p>
          <a:p>
            <a:r>
              <a:rPr lang="hu-HU" dirty="0" smtClean="0"/>
              <a:t>A nagyobb nyomás segítségével vízködöt hoz létre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E4286-9386-4CA8-8CA3-C5D33403E949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28</a:t>
            </a:fld>
            <a:endParaRPr lang="hu-HU" b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1" y="3068960"/>
            <a:ext cx="945755" cy="25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3779912" y="2780928"/>
            <a:ext cx="6156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Cseppnagyság	Felület	       Párolgás	</a:t>
            </a:r>
            <a:endParaRPr lang="hu-HU" sz="1600" b="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923928" y="3356992"/>
            <a:ext cx="4219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&gt;1000µm	                     1                          3 sec                 </a:t>
            </a:r>
            <a:endParaRPr lang="hu-HU" sz="1600" b="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923928" y="4221088"/>
            <a:ext cx="4146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     300µm	                     3,5                    0,1 sec                 </a:t>
            </a:r>
            <a:endParaRPr lang="hu-HU" sz="1600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923928" y="5106670"/>
            <a:ext cx="4146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     50µm	                     40                  0,003 sec                 </a:t>
            </a:r>
            <a:endParaRPr lang="hu-HU" sz="1600" b="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899592" y="3284984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Hagyományos szórófejes rendszer</a:t>
            </a:r>
            <a:endParaRPr lang="hu-HU" sz="1600" b="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99592" y="406836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Megnövelt nyomású </a:t>
            </a:r>
            <a:br>
              <a:rPr lang="hu-HU" sz="1600" b="0" dirty="0" smtClean="0"/>
            </a:br>
            <a:r>
              <a:rPr lang="hu-HU" sz="1600" b="0" dirty="0" err="1" smtClean="0"/>
              <a:t>Sprinkler</a:t>
            </a:r>
            <a:r>
              <a:rPr lang="hu-HU" sz="1600" b="0" dirty="0" smtClean="0"/>
              <a:t> rendszer</a:t>
            </a:r>
            <a:endParaRPr lang="hu-HU" sz="1600" b="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899592" y="494116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Vízköddel oltó rendszer</a:t>
            </a:r>
            <a:endParaRPr lang="hu-HU" sz="1600" b="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Vízköddel oltó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vízköd hatása:</a:t>
            </a:r>
          </a:p>
          <a:p>
            <a:pPr lvl="1"/>
            <a:r>
              <a:rPr lang="hu-HU" dirty="0" smtClean="0"/>
              <a:t>Hűtőhatás/Elszigetelés</a:t>
            </a:r>
          </a:p>
          <a:p>
            <a:pPr lvl="1"/>
            <a:r>
              <a:rPr lang="hu-HU" dirty="0" smtClean="0"/>
              <a:t>Oxigén kiszorítás</a:t>
            </a:r>
          </a:p>
          <a:p>
            <a:pPr lvl="1"/>
            <a:r>
              <a:rPr lang="hu-HU" dirty="0" smtClean="0"/>
              <a:t>Légnemű égéstermékek megkötése</a:t>
            </a:r>
          </a:p>
          <a:p>
            <a:r>
              <a:rPr lang="hu-HU" dirty="0" smtClean="0"/>
              <a:t>A rendszer részek összehasonlítása</a:t>
            </a:r>
            <a:br>
              <a:rPr lang="hu-HU" dirty="0" smtClean="0"/>
            </a:br>
            <a:endParaRPr lang="hu-HU" dirty="0" smtClean="0"/>
          </a:p>
          <a:p>
            <a:pPr lvl="1"/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94A17-F607-43E7-A225-670AA61F9B4B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29</a:t>
            </a:fld>
            <a:endParaRPr lang="hu-HU" b="0"/>
          </a:p>
        </p:txBody>
      </p:sp>
      <p:sp>
        <p:nvSpPr>
          <p:cNvPr id="9" name="Szövegdoboz 8"/>
          <p:cNvSpPr txBox="1"/>
          <p:nvPr/>
        </p:nvSpPr>
        <p:spPr>
          <a:xfrm>
            <a:off x="4067944" y="371703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Hálózati nyomás	Védett felület</a:t>
            </a:r>
            <a:endParaRPr lang="hu-HU" sz="1600" b="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067944" y="4509120"/>
            <a:ext cx="4146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0" dirty="0" smtClean="0"/>
              <a:t>     5 bar                        16 m2                 </a:t>
            </a:r>
            <a:endParaRPr lang="hu-HU" sz="2000" b="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3779912" y="5394702"/>
            <a:ext cx="4434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0" dirty="0" smtClean="0"/>
              <a:t>     &gt;35 bar                         25 m2</a:t>
            </a:r>
            <a:endParaRPr lang="hu-HU" sz="2000" b="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187625" y="4356393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Megnövelt nyomású </a:t>
            </a:r>
            <a:br>
              <a:rPr lang="hu-HU" sz="1600" b="0" dirty="0" smtClean="0"/>
            </a:br>
            <a:r>
              <a:rPr lang="hu-HU" sz="1600" b="0" dirty="0" err="1" smtClean="0"/>
              <a:t>Sprinkler</a:t>
            </a:r>
            <a:r>
              <a:rPr lang="hu-HU" sz="1600" b="0" dirty="0" smtClean="0"/>
              <a:t> rendszer</a:t>
            </a:r>
            <a:endParaRPr lang="hu-HU" sz="1600" b="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187625" y="522920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0" dirty="0" smtClean="0"/>
              <a:t>Vízköddel oltó rendszer</a:t>
            </a:r>
            <a:endParaRPr lang="hu-HU" sz="1600" b="0" dirty="0"/>
          </a:p>
        </p:txBody>
      </p:sp>
      <p:pic>
        <p:nvPicPr>
          <p:cNvPr id="142340" name="Picture 4" descr="hi-fog oltórendsz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358050"/>
            <a:ext cx="2525266" cy="2222235"/>
          </a:xfrm>
          <a:prstGeom prst="rect">
            <a:avLst/>
          </a:prstGeom>
          <a:noFill/>
        </p:spPr>
      </p:pic>
      <p:pic>
        <p:nvPicPr>
          <p:cNvPr id="142338" name="Picture 2" descr="fújó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1944216" cy="1419003"/>
          </a:xfrm>
          <a:prstGeom prst="rect">
            <a:avLst/>
          </a:prstGeom>
          <a:noFill/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3789040"/>
            <a:ext cx="7524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TŰZ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873E00-BAB1-4DAA-8C48-BC4B5BA550D4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</a:t>
            </a:fld>
            <a:endParaRPr lang="hu-HU" b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491880" y="2708920"/>
            <a:ext cx="1584325" cy="37623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hu-HU" sz="1800" b="1"/>
              <a:t>TŰZ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86830" y="3643957"/>
            <a:ext cx="2447925" cy="1079500"/>
          </a:xfrm>
          <a:prstGeom prst="rect">
            <a:avLst/>
          </a:prstGeom>
          <a:gradFill rotWithShape="1">
            <a:gsLst>
              <a:gs pos="0">
                <a:srgbClr val="00CC00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hu-HU" sz="1600" b="1"/>
              <a:t>Energia felszabadulás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hu-HU" sz="1600" b="1"/>
              <a:t>  </a:t>
            </a:r>
            <a:r>
              <a:rPr lang="hu-HU" sz="1600"/>
              <a:t>Hőenergia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hu-HU" sz="1600"/>
              <a:t>  Hangenergia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004767" y="3572520"/>
            <a:ext cx="3240088" cy="1079500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hu-HU" sz="1600" b="1"/>
              <a:t>Anyagátalakulás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hu-HU" sz="1600" b="1"/>
              <a:t> </a:t>
            </a:r>
            <a:r>
              <a:rPr lang="hu-HU" sz="1600"/>
              <a:t>Szilárd égéstermékek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hu-HU" sz="1600"/>
              <a:t>  Aeroszolok (füst)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076205" y="3067695"/>
            <a:ext cx="15843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2412380" y="3067695"/>
            <a:ext cx="107950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Vízköddel oltó rendszerek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r>
              <a:rPr lang="hu-HU" dirty="0" smtClean="0"/>
              <a:t>Előnye:</a:t>
            </a:r>
          </a:p>
          <a:p>
            <a:pPr lvl="1"/>
            <a:r>
              <a:rPr lang="hu-HU" dirty="0" smtClean="0"/>
              <a:t>Minimális vízhasználat (A </a:t>
            </a:r>
            <a:r>
              <a:rPr lang="hu-HU" dirty="0" err="1" smtClean="0"/>
              <a:t>Sprinkler</a:t>
            </a:r>
            <a:r>
              <a:rPr lang="hu-HU" dirty="0" smtClean="0"/>
              <a:t> kb. 7%-a)</a:t>
            </a:r>
          </a:p>
          <a:p>
            <a:pPr lvl="1"/>
            <a:r>
              <a:rPr lang="hu-HU" dirty="0" smtClean="0"/>
              <a:t>Kisebb vezetékezési igény</a:t>
            </a:r>
          </a:p>
          <a:p>
            <a:pPr lvl="1">
              <a:buNone/>
            </a:pPr>
            <a:endParaRPr lang="hu-HU" dirty="0" smtClean="0"/>
          </a:p>
          <a:p>
            <a:r>
              <a:rPr lang="hu-HU" dirty="0" smtClean="0"/>
              <a:t>Hátránya:</a:t>
            </a:r>
          </a:p>
          <a:p>
            <a:pPr lvl="1"/>
            <a:r>
              <a:rPr lang="hu-HU" dirty="0" smtClean="0"/>
              <a:t>A kisméretű részecskék légmozgásra rendkívül érzékenyek</a:t>
            </a: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A97A3E-0857-48F8-8568-3725F993702F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30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858000" cy="533400"/>
          </a:xfrm>
        </p:spPr>
        <p:txBody>
          <a:bodyPr/>
          <a:lstStyle/>
          <a:p>
            <a:r>
              <a:rPr lang="hu-HU" dirty="0" err="1" smtClean="0"/>
              <a:t>Sprinkler</a:t>
            </a:r>
            <a:r>
              <a:rPr lang="hu-HU" dirty="0" smtClean="0"/>
              <a:t> nyomásfokozó gépház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CFA45F-BF2B-404D-BC8C-8655FF7DB20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31</a:t>
            </a:fld>
            <a:endParaRPr lang="hu-HU" b="0"/>
          </a:p>
        </p:txBody>
      </p:sp>
      <p:graphicFrame>
        <p:nvGraphicFramePr>
          <p:cNvPr id="55298" name="Object 8"/>
          <p:cNvGraphicFramePr>
            <a:graphicFrameLocks noChangeAspect="1"/>
          </p:cNvGraphicFramePr>
          <p:nvPr/>
        </p:nvGraphicFramePr>
        <p:xfrm>
          <a:off x="1259632" y="1268760"/>
          <a:ext cx="6336704" cy="4752992"/>
        </p:xfrm>
        <a:graphic>
          <a:graphicData uri="http://schemas.openxmlformats.org/presentationml/2006/ole">
            <p:oleObj spid="_x0000_s55298" name="Photo Editor fénykép" r:id="rId4" imgW="15238095" imgH="11428571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858000" cy="533400"/>
          </a:xfrm>
        </p:spPr>
        <p:txBody>
          <a:bodyPr/>
          <a:lstStyle/>
          <a:p>
            <a:r>
              <a:rPr lang="hu-HU" dirty="0" err="1" smtClean="0"/>
              <a:t>Sprinkler</a:t>
            </a:r>
            <a:r>
              <a:rPr lang="hu-HU" dirty="0" smtClean="0"/>
              <a:t> rendszer tartalék vízforrása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449ABA-0C27-40B0-8DF6-9E6D2183B318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32</a:t>
            </a:fld>
            <a:endParaRPr lang="hu-HU" b="0"/>
          </a:p>
        </p:txBody>
      </p:sp>
      <p:sp>
        <p:nvSpPr>
          <p:cNvPr id="7" name="Rectangle 14"/>
          <p:cNvSpPr txBox="1">
            <a:spLocks/>
          </p:cNvSpPr>
          <p:nvPr/>
        </p:nvSpPr>
        <p:spPr bwMode="auto">
          <a:xfrm>
            <a:off x="611560" y="4725144"/>
            <a:ext cx="8229600" cy="143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952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sprink</a:t>
            </a:r>
            <a:r>
              <a:rPr kumimoji="0" lang="hu-HU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er</a:t>
            </a:r>
            <a:r>
              <a:rPr kumimoji="0" lang="hu-HU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berendezéssel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védett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épületekben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ha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egy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tűzszakasz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befogadóképessége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meghaladja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300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főt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független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tartalék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vízforrást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kell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biztosítani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kettős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vízforrás</a:t>
            </a:r>
            <a:r>
              <a:rPr kumimoji="0" lang="en-US" sz="24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).</a:t>
            </a:r>
            <a:endParaRPr kumimoji="0" lang="hu-HU" sz="2400" b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0394" y="1196752"/>
            <a:ext cx="4323854" cy="347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Gázzal oltó rendszerek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Előnyei:</a:t>
            </a:r>
          </a:p>
          <a:p>
            <a:pPr lvl="1"/>
            <a:r>
              <a:rPr lang="hu-HU" dirty="0" smtClean="0"/>
              <a:t>Egyszerű felépítés</a:t>
            </a:r>
          </a:p>
          <a:p>
            <a:pPr lvl="1"/>
            <a:r>
              <a:rPr lang="hu-HU" dirty="0" smtClean="0"/>
              <a:t>Tiszta, szennyeződésmentes alkalmazhatóság</a:t>
            </a:r>
          </a:p>
          <a:p>
            <a:pPr lvl="1"/>
            <a:r>
              <a:rPr lang="hu-HU" dirty="0" smtClean="0"/>
              <a:t>Nincs másodlagos kár (pl.:vízkár)</a:t>
            </a:r>
          </a:p>
          <a:p>
            <a:r>
              <a:rPr lang="hu-HU" dirty="0" smtClean="0"/>
              <a:t>Hátránya:</a:t>
            </a:r>
          </a:p>
          <a:p>
            <a:pPr lvl="1"/>
            <a:r>
              <a:rPr lang="hu-HU" dirty="0" smtClean="0"/>
              <a:t>Csak zárt térben alkalmazható (!)</a:t>
            </a:r>
          </a:p>
          <a:p>
            <a:pPr lvl="1"/>
            <a:r>
              <a:rPr lang="hu-HU" dirty="0" smtClean="0"/>
              <a:t>Nem használható emberek jelenlétében</a:t>
            </a:r>
            <a:br>
              <a:rPr lang="hu-HU" dirty="0" smtClean="0"/>
            </a:br>
            <a:r>
              <a:rPr lang="hu-HU" dirty="0" smtClean="0"/>
              <a:t>(Védelmet kell beépíteni)</a:t>
            </a:r>
          </a:p>
          <a:p>
            <a:r>
              <a:rPr lang="hu-HU" dirty="0" smtClean="0"/>
              <a:t>Alkalmazása: </a:t>
            </a:r>
            <a:br>
              <a:rPr lang="hu-HU" dirty="0" smtClean="0"/>
            </a:br>
            <a:r>
              <a:rPr lang="hu-HU" dirty="0" smtClean="0"/>
              <a:t>Pl.: műkincsek, számítógép termek, erősáramú berendezések, nagy értékű berendezések védelmére</a:t>
            </a:r>
          </a:p>
          <a:p>
            <a:pPr lvl="1"/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CBEF5-B4F0-4004-BF0B-F83C55F65F07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33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Gázzal oltó rendszerek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213" y="1124867"/>
            <a:ext cx="7772400" cy="4824413"/>
          </a:xfrm>
        </p:spPr>
        <p:txBody>
          <a:bodyPr/>
          <a:lstStyle/>
          <a:p>
            <a:r>
              <a:rPr lang="hu-HU" sz="2800" dirty="0" smtClean="0"/>
              <a:t>Oltógázok csoportosítása:</a:t>
            </a:r>
          </a:p>
          <a:p>
            <a:pPr lvl="1" algn="just"/>
            <a:r>
              <a:rPr lang="hu-HU" sz="2800" dirty="0" smtClean="0"/>
              <a:t>Semleges (inert) gázzal oltó rendszer: Az égési reakcióban nem vesznek részt, de szükség esetén az éghető gázok, és Oxigén koncentrációját </a:t>
            </a:r>
            <a:r>
              <a:rPr lang="hu-HU" sz="2800" dirty="0" err="1" smtClean="0"/>
              <a:t>felhigítják</a:t>
            </a:r>
            <a:r>
              <a:rPr lang="hu-HU" sz="2800" dirty="0" smtClean="0"/>
              <a:t> </a:t>
            </a:r>
          </a:p>
          <a:p>
            <a:pPr lvl="1">
              <a:buNone/>
            </a:pPr>
            <a:r>
              <a:rPr lang="hu-HU" sz="2800" dirty="0" smtClean="0"/>
              <a:t>	(Pl.: N</a:t>
            </a:r>
            <a:r>
              <a:rPr lang="hu-HU" sz="2000" dirty="0" smtClean="0"/>
              <a:t>2</a:t>
            </a:r>
            <a:r>
              <a:rPr lang="hu-HU" sz="2800" dirty="0" smtClean="0"/>
              <a:t>, CO</a:t>
            </a:r>
            <a:r>
              <a:rPr lang="hu-HU" sz="2000" dirty="0" smtClean="0"/>
              <a:t>2</a:t>
            </a:r>
            <a:r>
              <a:rPr lang="hu-HU" sz="3200" dirty="0" smtClean="0"/>
              <a:t>, He, </a:t>
            </a:r>
            <a:r>
              <a:rPr lang="hu-HU" sz="3200" dirty="0" err="1" smtClean="0"/>
              <a:t>Ar</a:t>
            </a:r>
            <a:r>
              <a:rPr lang="hu-HU" sz="2800" dirty="0" smtClean="0"/>
              <a:t>)</a:t>
            </a:r>
          </a:p>
          <a:p>
            <a:pPr lvl="1" algn="just"/>
            <a:r>
              <a:rPr lang="hu-HU" sz="2800" dirty="0" smtClean="0"/>
              <a:t>Az égést kémiai úton gátló gázok: ezek a típusú oltógázok az égési láncolatba beépülve fékezik, megszakítják, vagy gátolják az égést.</a:t>
            </a:r>
          </a:p>
          <a:p>
            <a:pPr lvl="1">
              <a:buNone/>
            </a:pPr>
            <a:r>
              <a:rPr lang="hu-HU" sz="2800" dirty="0" smtClean="0"/>
              <a:t>	(Pl.: </a:t>
            </a:r>
            <a:r>
              <a:rPr lang="hu-HU" sz="2800" dirty="0" err="1" smtClean="0"/>
              <a:t>Halotron</a:t>
            </a:r>
            <a:r>
              <a:rPr lang="hu-HU" sz="2800" dirty="0" smtClean="0"/>
              <a:t> gázok (NAFS200) )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F6DE01-8581-4065-A126-8F42BB10EA8A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34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Gázzal oltó rendszer részei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7B602B-9F38-4DCD-8C0E-4033589E5A70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35</a:t>
            </a:fld>
            <a:endParaRPr lang="hu-HU" b="0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30467"/>
            <a:ext cx="5436096" cy="503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áblázat 7"/>
          <p:cNvGraphicFramePr>
            <a:graphicFrameLocks noGrp="1"/>
          </p:cNvGraphicFramePr>
          <p:nvPr/>
        </p:nvGraphicFramePr>
        <p:xfrm>
          <a:off x="72008" y="2276872"/>
          <a:ext cx="363589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896"/>
              </a:tblGrid>
              <a:tr h="370840">
                <a:tc>
                  <a:txBody>
                    <a:bodyPr/>
                    <a:lstStyle/>
                    <a:p>
                      <a:r>
                        <a:rPr lang="hu-HU" b="0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hu-HU" b="0" baseline="0" dirty="0" smtClean="0">
                          <a:solidFill>
                            <a:schemeClr val="tx1"/>
                          </a:solidFill>
                        </a:rPr>
                        <a:t> Tűzjelző és oltásvezérlő központ</a:t>
                      </a:r>
                      <a:endParaRPr lang="hu-H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2. Füstérzékelő detektor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3. Kézi indító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4. Hang és fényjelző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5. Tároló palackok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6. Nyomáscsökkentő</a:t>
                      </a:r>
                      <a:endParaRPr lang="hu-H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Aeroszolos oltórendszer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1196975"/>
            <a:ext cx="8568952" cy="4824413"/>
          </a:xfrm>
        </p:spPr>
        <p:txBody>
          <a:bodyPr/>
          <a:lstStyle/>
          <a:p>
            <a:pPr algn="just"/>
            <a:r>
              <a:rPr lang="hu-HU" dirty="0" smtClean="0"/>
              <a:t>Amikor az aeroszol eléri a lángokat és reakcióba lép velük, főként kálium gyökök (K*) szabadulnak fel a káliumsók (pl. K </a:t>
            </a:r>
            <a:r>
              <a:rPr lang="hu-HU" baseline="-25000" dirty="0" smtClean="0"/>
              <a:t>2</a:t>
            </a:r>
            <a:r>
              <a:rPr lang="hu-HU" dirty="0" smtClean="0"/>
              <a:t> CO </a:t>
            </a:r>
            <a:r>
              <a:rPr lang="hu-HU" baseline="-25000" dirty="0" smtClean="0"/>
              <a:t>3</a:t>
            </a:r>
            <a:r>
              <a:rPr lang="hu-HU" dirty="0" smtClean="0"/>
              <a:t>) hő hatására történő felbomlásából. A kálium gyökök (K*) hozzákapcsolódnak más szabadgyökökhöz (hidrogén, oxigén, hidroxid - H*,O*,OH*) olyan stabil anyagokat alkotva, mint a KOH, mely nem reagál tovább.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DEA7AD-5C80-4C6A-BF58-E02463536C14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36</a:t>
            </a:fld>
            <a:endParaRPr lang="hu-HU" b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686798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2133079"/>
            <a:ext cx="7629029" cy="2448049"/>
          </a:xfrm>
        </p:spPr>
        <p:txBody>
          <a:bodyPr/>
          <a:lstStyle/>
          <a:p>
            <a:pPr algn="ctr">
              <a:buFontTx/>
              <a:buNone/>
            </a:pPr>
            <a:endParaRPr lang="en-US" i="1" dirty="0" smtClean="0"/>
          </a:p>
          <a:p>
            <a:pPr algn="ctr">
              <a:buFontTx/>
              <a:buNone/>
            </a:pPr>
            <a:r>
              <a:rPr lang="hu-HU" sz="3600" b="1" dirty="0" smtClean="0">
                <a:latin typeface="Comic Sans MS" pitchFamily="66" charset="0"/>
              </a:rPr>
              <a:t>Köszönöm megtisztelő figyelmüket!</a:t>
            </a:r>
            <a:endParaRPr lang="en-US" sz="3600" b="1" dirty="0" smtClean="0">
              <a:latin typeface="Comic Sans MS" pitchFamily="66" charset="0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71600" y="5229200"/>
            <a:ext cx="64008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u-H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Sándorfalvi György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u-H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sandorfalvi.gyorgy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kvk.uni-obuda.hu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8E434-2679-459E-90BF-1F7C66A304A9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37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TŰZ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196975"/>
            <a:ext cx="8784976" cy="4824413"/>
          </a:xfrm>
        </p:spPr>
        <p:txBody>
          <a:bodyPr/>
          <a:lstStyle/>
          <a:p>
            <a:r>
              <a:rPr lang="hu-HU" sz="1600" dirty="0" smtClean="0"/>
              <a:t>Tűz esetén a következő események következnek be:</a:t>
            </a:r>
            <a:br>
              <a:rPr lang="hu-HU" sz="1600" dirty="0" smtClean="0"/>
            </a:br>
            <a:r>
              <a:rPr lang="hu-HU" sz="1600" dirty="0" smtClean="0"/>
              <a:t>(hő- és füstelvezetési rendszer nélkül)</a:t>
            </a:r>
          </a:p>
          <a:p>
            <a:pPr lvl="1"/>
            <a:r>
              <a:rPr lang="hu-HU" sz="1600" dirty="0" smtClean="0"/>
              <a:t>Tűz kialakulása</a:t>
            </a:r>
          </a:p>
          <a:p>
            <a:pPr lvl="1"/>
            <a:r>
              <a:rPr lang="hu-HU" sz="1600" dirty="0" smtClean="0"/>
              <a:t>A felszálló füst, és tűzoszlop további felfelé terjedését gátolja a födém (~15. perc: </a:t>
            </a:r>
            <a:r>
              <a:rPr lang="hu-HU" sz="1600" dirty="0" err="1" smtClean="0"/>
              <a:t>flashover</a:t>
            </a:r>
            <a:r>
              <a:rPr lang="hu-HU" sz="1600" dirty="0" smtClean="0"/>
              <a:t>)</a:t>
            </a:r>
          </a:p>
          <a:p>
            <a:pPr lvl="1"/>
            <a:r>
              <a:rPr lang="hu-HU" sz="1600" dirty="0" smtClean="0"/>
              <a:t>Az égés során keletkező füst gátolja a látást</a:t>
            </a:r>
            <a:br>
              <a:rPr lang="hu-HU" sz="1600" dirty="0" smtClean="0"/>
            </a:br>
            <a:r>
              <a:rPr lang="hu-HU" sz="1600" dirty="0" smtClean="0"/>
              <a:t>(a bent rekedt személyek elvesztik a tájékozódást)</a:t>
            </a:r>
          </a:p>
          <a:p>
            <a:pPr lvl="1"/>
            <a:r>
              <a:rPr lang="hu-HU" sz="1600" dirty="0" smtClean="0"/>
              <a:t>Az égés során keletkező mérgező bomlástermékek fulladásos halált okoznak </a:t>
            </a:r>
            <a:br>
              <a:rPr lang="hu-HU" sz="1600" dirty="0" smtClean="0"/>
            </a:br>
            <a:r>
              <a:rPr lang="hu-HU" sz="1600" dirty="0" smtClean="0"/>
              <a:t>(80%-a a halálesetnek!)</a:t>
            </a:r>
          </a:p>
          <a:p>
            <a:pPr lvl="1"/>
            <a:r>
              <a:rPr lang="hu-HU" sz="1600" dirty="0" smtClean="0"/>
              <a:t>A tetőszerkezet összeomlása</a:t>
            </a:r>
          </a:p>
          <a:p>
            <a:endParaRPr lang="hu-HU" sz="160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443E8-3B82-4AC2-9F52-C5DFC1F22CFB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4</a:t>
            </a:fld>
            <a:endParaRPr lang="hu-HU" b="0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12976"/>
            <a:ext cx="4032448" cy="248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004048" y="5733256"/>
            <a:ext cx="327993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sz="1600" b="1" dirty="0"/>
              <a:t>A zártterű tüzek fejlődési szakaszai</a:t>
            </a:r>
          </a:p>
        </p:txBody>
      </p:sp>
      <p:pic>
        <p:nvPicPr>
          <p:cNvPr id="9" name="Picture 2" descr="http://promatt.victorinet.hu/typo3temp/d1538cb50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17032"/>
            <a:ext cx="2327532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Tűzvédelmi alapfogalmak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196975"/>
            <a:ext cx="8712968" cy="4824413"/>
          </a:xfrm>
        </p:spPr>
        <p:txBody>
          <a:bodyPr/>
          <a:lstStyle/>
          <a:p>
            <a:pPr algn="just"/>
            <a:r>
              <a:rPr lang="hu-HU" b="1" dirty="0" smtClean="0"/>
              <a:t>Tűzvédelem célja:</a:t>
            </a:r>
            <a:r>
              <a:rPr lang="hu-HU" dirty="0" smtClean="0"/>
              <a:t> az emberek életének, testi épségének és egészségének, valamint a természetes és mesterséges javaknak, vagyontárgyaknak a védelme</a:t>
            </a:r>
          </a:p>
          <a:p>
            <a:pPr algn="just"/>
            <a:r>
              <a:rPr lang="hu-HU" b="1" dirty="0" smtClean="0"/>
              <a:t>Tűzszakasz: </a:t>
            </a:r>
            <a:r>
              <a:rPr lang="hu-HU" dirty="0" smtClean="0"/>
              <a:t>az építmény, vagy szabadtéri terület azon egysége, amely a többi egységektől meghatározott </a:t>
            </a:r>
            <a:r>
              <a:rPr lang="hu-HU" dirty="0" err="1" smtClean="0"/>
              <a:t>éghetőségű</a:t>
            </a:r>
            <a:r>
              <a:rPr lang="hu-HU" dirty="0" smtClean="0"/>
              <a:t> és </a:t>
            </a:r>
            <a:r>
              <a:rPr lang="hu-HU" dirty="0" err="1" smtClean="0"/>
              <a:t>tűzállóságú</a:t>
            </a:r>
            <a:r>
              <a:rPr lang="hu-HU" dirty="0" smtClean="0"/>
              <a:t>, illetve meghatározott tűztávolságok választanak el</a:t>
            </a:r>
          </a:p>
          <a:p>
            <a:r>
              <a:rPr lang="hu-HU" b="1" dirty="0" smtClean="0"/>
              <a:t>Tűzvédelem fajtái:</a:t>
            </a:r>
          </a:p>
          <a:p>
            <a:pPr lvl="1"/>
            <a:r>
              <a:rPr lang="hu-HU" dirty="0" smtClean="0"/>
              <a:t>Megelőző intézkedések (előírások)</a:t>
            </a:r>
          </a:p>
          <a:p>
            <a:pPr lvl="1"/>
            <a:r>
              <a:rPr lang="hu-HU" dirty="0" smtClean="0"/>
              <a:t>Passzív(pl.: tűzvédő burkolat, égés késleltetés, tűzszakaszok)</a:t>
            </a:r>
          </a:p>
          <a:p>
            <a:pPr lvl="1"/>
            <a:r>
              <a:rPr lang="hu-HU" dirty="0" smtClean="0"/>
              <a:t>Aktív(Tűzjelző berendezés, HFR rendszerek, Automata tűzoltó berendezések)</a:t>
            </a: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FFAB53-86DE-444F-8704-FF702E5A6D9E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5</a:t>
            </a:fld>
            <a:endParaRPr lang="hu-HU" b="0"/>
          </a:p>
        </p:txBody>
      </p:sp>
      <p:sp>
        <p:nvSpPr>
          <p:cNvPr id="7" name="Szövegdoboz 6"/>
          <p:cNvSpPr txBox="1"/>
          <p:nvPr/>
        </p:nvSpPr>
        <p:spPr>
          <a:xfrm>
            <a:off x="2771800" y="2420888"/>
            <a:ext cx="3096344" cy="1569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ORSZÁGOS TŰZVÉDELMI SZABÁLYZAT!</a:t>
            </a:r>
            <a:endParaRPr lang="hu-H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Tűzvédelem rétegei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C975F9-FFD2-4A08-B60B-42C450EF6372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6</a:t>
            </a:fld>
            <a:endParaRPr lang="hu-HU" b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403350" y="1268883"/>
            <a:ext cx="1873250" cy="393700"/>
          </a:xfrm>
          <a:prstGeom prst="flowChartProcess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03350" y="1318096"/>
            <a:ext cx="1881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Használati Szabályok</a:t>
            </a:r>
          </a:p>
        </p:txBody>
      </p:sp>
      <p:cxnSp>
        <p:nvCxnSpPr>
          <p:cNvPr id="9" name="AutoShape 7"/>
          <p:cNvCxnSpPr>
            <a:cxnSpLocks noChangeShapeType="1"/>
            <a:stCxn id="7" idx="2"/>
            <a:endCxn id="11" idx="0"/>
          </p:cNvCxnSpPr>
          <p:nvPr/>
        </p:nvCxnSpPr>
        <p:spPr bwMode="auto">
          <a:xfrm>
            <a:off x="2339975" y="1662583"/>
            <a:ext cx="25400" cy="325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908175" y="2110258"/>
            <a:ext cx="942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Betartása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763713" y="1988021"/>
            <a:ext cx="1201737" cy="576262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331913" y="3716808"/>
            <a:ext cx="2076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/>
              <a:t>       </a:t>
            </a:r>
            <a:r>
              <a:rPr lang="hu-HU" sz="1400"/>
              <a:t>Tűz érzékelés </a:t>
            </a:r>
          </a:p>
          <a:p>
            <a:r>
              <a:rPr lang="hu-HU" sz="1400"/>
              <a:t>(személy, vagy tűzjelző)</a:t>
            </a: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051050" y="4580408"/>
            <a:ext cx="776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Sikeres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241425" y="5436071"/>
            <a:ext cx="23225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Automatikus beépített oltás</a:t>
            </a:r>
          </a:p>
        </p:txBody>
      </p:sp>
      <p:cxnSp>
        <p:nvCxnSpPr>
          <p:cNvPr id="15" name="AutoShape 19"/>
          <p:cNvCxnSpPr>
            <a:cxnSpLocks noChangeShapeType="1"/>
          </p:cNvCxnSpPr>
          <p:nvPr/>
        </p:nvCxnSpPr>
        <p:spPr bwMode="auto">
          <a:xfrm>
            <a:off x="2411413" y="5804371"/>
            <a:ext cx="1587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6" name="AutoShape 22"/>
          <p:cNvCxnSpPr>
            <a:cxnSpLocks noChangeShapeType="1"/>
          </p:cNvCxnSpPr>
          <p:nvPr/>
        </p:nvCxnSpPr>
        <p:spPr bwMode="auto">
          <a:xfrm>
            <a:off x="3203575" y="2276946"/>
            <a:ext cx="12969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476375" y="2924646"/>
            <a:ext cx="1871663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187450" y="3716808"/>
            <a:ext cx="2305050" cy="50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1187450" y="5372571"/>
            <a:ext cx="2376488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4643438" y="2130896"/>
            <a:ext cx="1416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Nincs probléma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4643438" y="2061046"/>
            <a:ext cx="1441450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3492500" y="1965796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igen</a:t>
            </a: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2411413" y="2562696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</a:t>
            </a:r>
          </a:p>
        </p:txBody>
      </p:sp>
      <p:sp>
        <p:nvSpPr>
          <p:cNvPr id="24" name="WordArt 33"/>
          <p:cNvSpPr>
            <a:spLocks noChangeArrowheads="1" noChangeShapeType="1" noTextEdit="1"/>
          </p:cNvSpPr>
          <p:nvPr/>
        </p:nvSpPr>
        <p:spPr bwMode="auto">
          <a:xfrm>
            <a:off x="1619250" y="2996083"/>
            <a:ext cx="1552575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Tűz keletkezése</a:t>
            </a:r>
          </a:p>
        </p:txBody>
      </p:sp>
      <p:cxnSp>
        <p:nvCxnSpPr>
          <p:cNvPr id="25" name="AutoShape 34"/>
          <p:cNvCxnSpPr>
            <a:cxnSpLocks noChangeShapeType="1"/>
          </p:cNvCxnSpPr>
          <p:nvPr/>
        </p:nvCxnSpPr>
        <p:spPr bwMode="auto">
          <a:xfrm>
            <a:off x="2411413" y="3354858"/>
            <a:ext cx="0" cy="290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6" name="AutoShape 35"/>
          <p:cNvCxnSpPr>
            <a:cxnSpLocks noChangeShapeType="1"/>
          </p:cNvCxnSpPr>
          <p:nvPr/>
        </p:nvCxnSpPr>
        <p:spPr bwMode="auto">
          <a:xfrm>
            <a:off x="2411413" y="2564283"/>
            <a:ext cx="0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3525838" y="4428008"/>
            <a:ext cx="519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igen</a:t>
            </a:r>
          </a:p>
        </p:txBody>
      </p:sp>
      <p:cxnSp>
        <p:nvCxnSpPr>
          <p:cNvPr id="28" name="AutoShape 37"/>
          <p:cNvCxnSpPr>
            <a:cxnSpLocks noChangeShapeType="1"/>
          </p:cNvCxnSpPr>
          <p:nvPr/>
        </p:nvCxnSpPr>
        <p:spPr bwMode="auto">
          <a:xfrm>
            <a:off x="3203575" y="4724871"/>
            <a:ext cx="12969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363788" y="5004271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643438" y="4558183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Tűzoltás oltókészülékkel</a:t>
            </a: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4572000" y="4508971"/>
            <a:ext cx="2232025" cy="35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2" name="AutoShape 41"/>
          <p:cNvSpPr>
            <a:spLocks noChangeArrowheads="1"/>
          </p:cNvSpPr>
          <p:nvPr/>
        </p:nvSpPr>
        <p:spPr bwMode="auto">
          <a:xfrm>
            <a:off x="1835150" y="4508971"/>
            <a:ext cx="1201738" cy="503237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cxnSp>
        <p:nvCxnSpPr>
          <p:cNvPr id="33" name="AutoShape 43"/>
          <p:cNvCxnSpPr>
            <a:cxnSpLocks noChangeShapeType="1"/>
          </p:cNvCxnSpPr>
          <p:nvPr/>
        </p:nvCxnSpPr>
        <p:spPr bwMode="auto">
          <a:xfrm>
            <a:off x="2411413" y="4220046"/>
            <a:ext cx="1587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34" name="AutoShape 44"/>
          <p:cNvCxnSpPr>
            <a:cxnSpLocks noChangeShapeType="1"/>
          </p:cNvCxnSpPr>
          <p:nvPr/>
        </p:nvCxnSpPr>
        <p:spPr bwMode="auto">
          <a:xfrm>
            <a:off x="2411413" y="5012208"/>
            <a:ext cx="0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4883150" y="5085233"/>
            <a:ext cx="1201738" cy="360363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cxnSp>
        <p:nvCxnSpPr>
          <p:cNvPr id="36" name="AutoShape 47"/>
          <p:cNvCxnSpPr>
            <a:cxnSpLocks noChangeShapeType="1"/>
          </p:cNvCxnSpPr>
          <p:nvPr/>
        </p:nvCxnSpPr>
        <p:spPr bwMode="auto">
          <a:xfrm>
            <a:off x="5508625" y="4869333"/>
            <a:ext cx="0" cy="215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5148263" y="5085233"/>
            <a:ext cx="776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Sikeres</a:t>
            </a:r>
          </a:p>
        </p:txBody>
      </p:sp>
      <p:cxnSp>
        <p:nvCxnSpPr>
          <p:cNvPr id="38" name="AutoShape 49"/>
          <p:cNvCxnSpPr>
            <a:cxnSpLocks noChangeShapeType="1"/>
          </p:cNvCxnSpPr>
          <p:nvPr/>
        </p:nvCxnSpPr>
        <p:spPr bwMode="auto">
          <a:xfrm>
            <a:off x="3779838" y="5661496"/>
            <a:ext cx="1584325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39" name="AutoShape 50"/>
          <p:cNvCxnSpPr>
            <a:cxnSpLocks noChangeShapeType="1"/>
          </p:cNvCxnSpPr>
          <p:nvPr/>
        </p:nvCxnSpPr>
        <p:spPr bwMode="auto">
          <a:xfrm>
            <a:off x="5508625" y="5445596"/>
            <a:ext cx="0" cy="215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0" name="Text Box 51"/>
          <p:cNvSpPr txBox="1">
            <a:spLocks noChangeArrowheads="1"/>
          </p:cNvSpPr>
          <p:nvPr/>
        </p:nvSpPr>
        <p:spPr bwMode="auto">
          <a:xfrm>
            <a:off x="5483225" y="5428133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</a:t>
            </a:r>
          </a:p>
        </p:txBody>
      </p:sp>
      <p:cxnSp>
        <p:nvCxnSpPr>
          <p:cNvPr id="41" name="AutoShape 52"/>
          <p:cNvCxnSpPr>
            <a:cxnSpLocks noChangeShapeType="1"/>
          </p:cNvCxnSpPr>
          <p:nvPr/>
        </p:nvCxnSpPr>
        <p:spPr bwMode="auto">
          <a:xfrm>
            <a:off x="6227763" y="5229696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42" name="Rectangle 53"/>
          <p:cNvSpPr>
            <a:spLocks noChangeArrowheads="1"/>
          </p:cNvSpPr>
          <p:nvPr/>
        </p:nvSpPr>
        <p:spPr bwMode="auto">
          <a:xfrm>
            <a:off x="6911975" y="5085233"/>
            <a:ext cx="1981200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6948488" y="5140796"/>
            <a:ext cx="1966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Nincs (nagy) probléma</a:t>
            </a:r>
          </a:p>
        </p:txBody>
      </p:sp>
      <p:sp>
        <p:nvSpPr>
          <p:cNvPr id="44" name="Text Box 55"/>
          <p:cNvSpPr txBox="1">
            <a:spLocks noChangeArrowheads="1"/>
          </p:cNvSpPr>
          <p:nvPr/>
        </p:nvSpPr>
        <p:spPr bwMode="auto">
          <a:xfrm>
            <a:off x="6300788" y="4932833"/>
            <a:ext cx="519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igen</a:t>
            </a:r>
          </a:p>
        </p:txBody>
      </p:sp>
      <p:pic>
        <p:nvPicPr>
          <p:cNvPr id="45" name="Kép 3" descr="imagesCA8C2US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204864"/>
            <a:ext cx="2510728" cy="17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 descr="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96752"/>
            <a:ext cx="1187896" cy="15840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Tűzvédelem rétegei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ADE465-6B8B-49FB-94C8-CC0D22ACAED8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7</a:t>
            </a:fld>
            <a:endParaRPr lang="hu-HU" b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835150" y="1341661"/>
            <a:ext cx="1201738" cy="576263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051050" y="1462311"/>
            <a:ext cx="776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Sikeres</a:t>
            </a:r>
          </a:p>
        </p:txBody>
      </p:sp>
      <p:cxnSp>
        <p:nvCxnSpPr>
          <p:cNvPr id="9" name="AutoShape 7"/>
          <p:cNvCxnSpPr>
            <a:cxnSpLocks noChangeShapeType="1"/>
          </p:cNvCxnSpPr>
          <p:nvPr/>
        </p:nvCxnSpPr>
        <p:spPr bwMode="auto">
          <a:xfrm>
            <a:off x="3203575" y="1628999"/>
            <a:ext cx="12969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79950" y="1413099"/>
            <a:ext cx="2628900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716463" y="1462311"/>
            <a:ext cx="2606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Nincs (nagyon-nagy) probléma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00113" y="2205261"/>
            <a:ext cx="3240087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19163" y="2254474"/>
            <a:ext cx="3292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Passzív (építészeti) tűzvédelmi elemek</a:t>
            </a:r>
            <a:r>
              <a:rPr lang="hu-HU" sz="1200"/>
              <a:t> </a:t>
            </a:r>
          </a:p>
        </p:txBody>
      </p:sp>
      <p:cxnSp>
        <p:nvCxnSpPr>
          <p:cNvPr id="14" name="AutoShape 13"/>
          <p:cNvCxnSpPr>
            <a:cxnSpLocks noChangeShapeType="1"/>
          </p:cNvCxnSpPr>
          <p:nvPr/>
        </p:nvCxnSpPr>
        <p:spPr bwMode="auto">
          <a:xfrm>
            <a:off x="2411413" y="1052736"/>
            <a:ext cx="1587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5" name="AutoShape 14"/>
          <p:cNvCxnSpPr>
            <a:cxnSpLocks noChangeShapeType="1"/>
          </p:cNvCxnSpPr>
          <p:nvPr/>
        </p:nvCxnSpPr>
        <p:spPr bwMode="auto">
          <a:xfrm>
            <a:off x="2411413" y="1916336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16" name="AutoShape 15"/>
          <p:cNvCxnSpPr>
            <a:cxnSpLocks noChangeShapeType="1"/>
          </p:cNvCxnSpPr>
          <p:nvPr/>
        </p:nvCxnSpPr>
        <p:spPr bwMode="auto">
          <a:xfrm>
            <a:off x="2411413" y="2637061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611188" y="2997424"/>
            <a:ext cx="3598862" cy="792162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403350" y="3191099"/>
            <a:ext cx="210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Működnek az előírt ideig</a:t>
            </a:r>
          </a:p>
        </p:txBody>
      </p:sp>
      <p:cxnSp>
        <p:nvCxnSpPr>
          <p:cNvPr id="19" name="AutoShape 18"/>
          <p:cNvCxnSpPr>
            <a:cxnSpLocks noChangeShapeType="1"/>
          </p:cNvCxnSpPr>
          <p:nvPr/>
        </p:nvCxnSpPr>
        <p:spPr bwMode="auto">
          <a:xfrm>
            <a:off x="4283075" y="3357786"/>
            <a:ext cx="12969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533900" y="3060924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igen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768901" y="3190180"/>
            <a:ext cx="1849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Tűzoltói beavatkozás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768901" y="3140968"/>
            <a:ext cx="1851025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cxnSp>
        <p:nvCxnSpPr>
          <p:cNvPr id="23" name="AutoShape 22"/>
          <p:cNvCxnSpPr>
            <a:cxnSpLocks noChangeShapeType="1"/>
          </p:cNvCxnSpPr>
          <p:nvPr/>
        </p:nvCxnSpPr>
        <p:spPr bwMode="auto">
          <a:xfrm>
            <a:off x="2411413" y="3789586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6" name="AutoShape 29"/>
          <p:cNvCxnSpPr>
            <a:cxnSpLocks noChangeShapeType="1"/>
          </p:cNvCxnSpPr>
          <p:nvPr/>
        </p:nvCxnSpPr>
        <p:spPr bwMode="auto">
          <a:xfrm>
            <a:off x="2411413" y="4437112"/>
            <a:ext cx="347" cy="2164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27" name="AutoShape 30"/>
          <p:cNvCxnSpPr>
            <a:cxnSpLocks noChangeShapeType="1"/>
          </p:cNvCxnSpPr>
          <p:nvPr/>
        </p:nvCxnSpPr>
        <p:spPr bwMode="auto">
          <a:xfrm>
            <a:off x="6705526" y="3572768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28" name="Text Box 31"/>
          <p:cNvSpPr txBox="1">
            <a:spLocks noChangeArrowheads="1"/>
          </p:cNvSpPr>
          <p:nvPr/>
        </p:nvSpPr>
        <p:spPr bwMode="auto">
          <a:xfrm>
            <a:off x="5364088" y="3996630"/>
            <a:ext cx="285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 történik „végzetes” probléma</a:t>
            </a:r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5408538" y="3933130"/>
            <a:ext cx="2808288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1" name="Text Box 34"/>
          <p:cNvSpPr txBox="1">
            <a:spLocks noChangeArrowheads="1"/>
          </p:cNvSpPr>
          <p:nvPr/>
        </p:nvSpPr>
        <p:spPr bwMode="auto">
          <a:xfrm>
            <a:off x="1835150" y="4852392"/>
            <a:ext cx="1258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dirty="0"/>
              <a:t>Sikeressége?</a:t>
            </a:r>
          </a:p>
        </p:txBody>
      </p:sp>
      <p:cxnSp>
        <p:nvCxnSpPr>
          <p:cNvPr id="32" name="AutoShape 35"/>
          <p:cNvCxnSpPr>
            <a:cxnSpLocks noChangeShapeType="1"/>
            <a:stCxn id="30" idx="2"/>
          </p:cNvCxnSpPr>
          <p:nvPr/>
        </p:nvCxnSpPr>
        <p:spPr bwMode="auto">
          <a:xfrm>
            <a:off x="2413000" y="5300836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2483768" y="5373216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</a:t>
            </a:r>
          </a:p>
        </p:txBody>
      </p:sp>
      <p:sp>
        <p:nvSpPr>
          <p:cNvPr id="35" name="Rectangle 38"/>
          <p:cNvSpPr>
            <a:spLocks noChangeArrowheads="1"/>
          </p:cNvSpPr>
          <p:nvPr/>
        </p:nvSpPr>
        <p:spPr bwMode="auto">
          <a:xfrm>
            <a:off x="1259632" y="5661248"/>
            <a:ext cx="223202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3419475" y="1341661"/>
            <a:ext cx="519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igen</a:t>
            </a: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2411413" y="1844899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</a:t>
            </a:r>
          </a:p>
        </p:txBody>
      </p:sp>
      <p:sp>
        <p:nvSpPr>
          <p:cNvPr id="38" name="Text Box 41"/>
          <p:cNvSpPr txBox="1">
            <a:spLocks noChangeArrowheads="1"/>
          </p:cNvSpPr>
          <p:nvPr/>
        </p:nvSpPr>
        <p:spPr bwMode="auto">
          <a:xfrm>
            <a:off x="2387600" y="3772124"/>
            <a:ext cx="5286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nem</a:t>
            </a:r>
          </a:p>
        </p:txBody>
      </p:sp>
      <p:sp>
        <p:nvSpPr>
          <p:cNvPr id="30" name="AutoShape 33"/>
          <p:cNvSpPr>
            <a:spLocks noChangeArrowheads="1"/>
          </p:cNvSpPr>
          <p:nvPr/>
        </p:nvSpPr>
        <p:spPr bwMode="auto">
          <a:xfrm>
            <a:off x="1692275" y="4653136"/>
            <a:ext cx="1439863" cy="647700"/>
          </a:xfrm>
          <a:prstGeom prst="flowChartDecision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75185" y="4076924"/>
            <a:ext cx="1944687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547813" y="4140424"/>
            <a:ext cx="1892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Tűzoltói beavatkozás</a:t>
            </a:r>
            <a:r>
              <a:rPr lang="hu-HU" sz="1200"/>
              <a:t> 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1270000" y="5733256"/>
            <a:ext cx="2293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 dirty="0"/>
              <a:t>Végzetes következmények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Passzív tűzvédelem feladata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4213" y="1628800"/>
            <a:ext cx="7772400" cy="3888209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0033CC"/>
              </a:buClr>
            </a:pPr>
            <a:r>
              <a:rPr lang="hu-HU" dirty="0" smtClean="0"/>
              <a:t>Épületekben beépítve, oltóhatás (aktív) nélkül végez tűzvédelmet, tűzmegelőzést</a:t>
            </a:r>
          </a:p>
          <a:p>
            <a:pPr>
              <a:lnSpc>
                <a:spcPct val="120000"/>
              </a:lnSpc>
              <a:buClr>
                <a:srgbClr val="0033CC"/>
              </a:buClr>
            </a:pPr>
            <a:r>
              <a:rPr lang="hu-HU" dirty="0" smtClean="0"/>
              <a:t>Megnehezítik a tűz keletkezését</a:t>
            </a:r>
          </a:p>
          <a:p>
            <a:pPr>
              <a:lnSpc>
                <a:spcPct val="120000"/>
              </a:lnSpc>
              <a:buClr>
                <a:srgbClr val="0033CC"/>
              </a:buClr>
            </a:pPr>
            <a:r>
              <a:rPr lang="hu-HU" dirty="0" smtClean="0"/>
              <a:t>Megakadályozzák a tűz terjedését (tűzszakaszok) </a:t>
            </a:r>
          </a:p>
          <a:p>
            <a:pPr>
              <a:lnSpc>
                <a:spcPct val="120000"/>
              </a:lnSpc>
              <a:buClr>
                <a:srgbClr val="0033CC"/>
              </a:buClr>
            </a:pPr>
            <a:r>
              <a:rPr lang="hu-HU" dirty="0" smtClean="0"/>
              <a:t>Épületszerkezetek tűz elleni stabilitását növelik</a:t>
            </a:r>
          </a:p>
          <a:p>
            <a:pPr>
              <a:lnSpc>
                <a:spcPct val="120000"/>
              </a:lnSpc>
              <a:buClr>
                <a:srgbClr val="0033CC"/>
              </a:buClr>
            </a:pPr>
            <a:r>
              <a:rPr lang="hu-HU" dirty="0" smtClean="0"/>
              <a:t>Mivel többnyire nincs mozgó, vagy elektromos elemük, így meghibásodás veszély nincs</a:t>
            </a:r>
          </a:p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C78C9A-FABB-4EF5-BA5E-8C12649D0FA3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8</a:t>
            </a:fld>
            <a:endParaRPr lang="hu-HU" b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Passzív tűzvédelem eszközei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Tűzállóság növelése: Kábelbevonat, Fabevonat, Textil impregnálás, Acélszerkezet tűz ellenei védelme (festék, habarcs, lap)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Tűzterjedés gátlása:</a:t>
            </a:r>
          </a:p>
          <a:p>
            <a:pPr lvl="1"/>
            <a:r>
              <a:rPr lang="hu-HU" dirty="0" err="1" smtClean="0"/>
              <a:t>Tűzgátló</a:t>
            </a:r>
            <a:r>
              <a:rPr lang="hu-HU" dirty="0" smtClean="0"/>
              <a:t> ajtó, ablak, kapu</a:t>
            </a:r>
          </a:p>
          <a:p>
            <a:pPr lvl="1"/>
            <a:r>
              <a:rPr lang="hu-HU" dirty="0" smtClean="0"/>
              <a:t>Kábelátvezetés lezárása (mandzsetta, kábelzsák)</a:t>
            </a:r>
          </a:p>
          <a:p>
            <a:pPr lvl="1"/>
            <a:r>
              <a:rPr lang="hu-HU" dirty="0" err="1" smtClean="0"/>
              <a:t>Tűzgátló</a:t>
            </a:r>
            <a:r>
              <a:rPr lang="hu-HU" dirty="0" smtClean="0"/>
              <a:t> csappantyúk beépítése</a:t>
            </a:r>
          </a:p>
          <a:p>
            <a:endParaRPr lang="hu-HU" dirty="0" smtClean="0"/>
          </a:p>
          <a:p>
            <a:pPr>
              <a:buNone/>
            </a:pP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559511-B340-48BB-BEF3-8EB57281693D}" type="datetime1">
              <a:rPr lang="hu-HU" smtClean="0"/>
              <a:pPr>
                <a:defRPr/>
              </a:pPr>
              <a:t>2011.10.26.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Energetikai Informatika I. - 7. előadás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4433-C8A8-43E9-9675-6ACEF6D6333C}" type="slidenum">
              <a:rPr lang="hu-HU" smtClean="0"/>
              <a:pPr>
                <a:defRPr/>
              </a:pPr>
              <a:t>9</a:t>
            </a:fld>
            <a:endParaRPr lang="hu-HU" b="0"/>
          </a:p>
        </p:txBody>
      </p:sp>
      <p:pic>
        <p:nvPicPr>
          <p:cNvPr id="90114" name="Picture 2" descr="Dunafoam 1 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7310" y="3110458"/>
            <a:ext cx="1466690" cy="16866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B2B2B2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FF99CC"/>
    </a:hlink>
    <a:folHlink>
      <a:srgbClr val="CBCB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11916</TotalTime>
  <Words>1673</Words>
  <Application>Microsoft Office PowerPoint</Application>
  <PresentationFormat>Diavetítés a képernyőre (4:3 oldalarány)</PresentationFormat>
  <Paragraphs>482</Paragraphs>
  <Slides>37</Slides>
  <Notes>37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9" baseType="lpstr">
      <vt:lpstr>Alapértelmezett terv</vt:lpstr>
      <vt:lpstr>Photo Editor fénykép</vt:lpstr>
      <vt:lpstr>TŰZvédelem</vt:lpstr>
      <vt:lpstr>Épületinformatikai feladatok</vt:lpstr>
      <vt:lpstr>A TŰZ</vt:lpstr>
      <vt:lpstr>A TŰZ</vt:lpstr>
      <vt:lpstr>Tűzvédelmi alapfogalmak</vt:lpstr>
      <vt:lpstr>Tűzvédelem rétegei</vt:lpstr>
      <vt:lpstr>Tűzvédelem rétegei</vt:lpstr>
      <vt:lpstr>Passzív tűzvédelem feladata</vt:lpstr>
      <vt:lpstr>Passzív tűzvédelem eszközei</vt:lpstr>
      <vt:lpstr>Aktív tűzvédelem</vt:lpstr>
      <vt:lpstr>Tűzjelző berendezések feladata</vt:lpstr>
      <vt:lpstr>Tűzjelző berendezéssel szemben támasztott követelmények</vt:lpstr>
      <vt:lpstr>Tűzjelző berendezések</vt:lpstr>
      <vt:lpstr>Tűzjelző központ felépítése</vt:lpstr>
      <vt:lpstr>Tűzjelző érzékelői</vt:lpstr>
      <vt:lpstr>Tűzjelző érzékelői</vt:lpstr>
      <vt:lpstr>Tűzjelző érzékelői</vt:lpstr>
      <vt:lpstr>Tűzjelző érzékelői</vt:lpstr>
      <vt:lpstr>Tűzjelző érzékelői (Aspirációs érzékelő)</vt:lpstr>
      <vt:lpstr>Tűzjelző központok fajtái</vt:lpstr>
      <vt:lpstr>Tűzjelző központ kommunikációja</vt:lpstr>
      <vt:lpstr>Automatikus tűzoltórendszerek</vt:lpstr>
      <vt:lpstr>Sprinkler rendszerek fajtái – nedves rendszer</vt:lpstr>
      <vt:lpstr>Sprinkler rendszerek fajtái – száraz rendszer</vt:lpstr>
      <vt:lpstr>Sprinkler rendszerek fajtái – nyitott szórófejes</vt:lpstr>
      <vt:lpstr>A Sprinkler rendszerek érzékelői</vt:lpstr>
      <vt:lpstr>Sprinkler fej működése</vt:lpstr>
      <vt:lpstr>Vízköddel oltók</vt:lpstr>
      <vt:lpstr>Vízköddel oltó működése</vt:lpstr>
      <vt:lpstr>Vízköddel oltó rendszerek</vt:lpstr>
      <vt:lpstr>Sprinkler nyomásfokozó gépház</vt:lpstr>
      <vt:lpstr>Sprinkler rendszer tartalék vízforrása</vt:lpstr>
      <vt:lpstr>Gázzal oltó rendszerek</vt:lpstr>
      <vt:lpstr>Gázzal oltó rendszerek</vt:lpstr>
      <vt:lpstr>Gázzal oltó rendszer részei</vt:lpstr>
      <vt:lpstr>Aeroszolos oltórendszer</vt:lpstr>
      <vt:lpstr>37. dia</vt:lpstr>
    </vt:vector>
  </TitlesOfParts>
  <Company>Power Consult Kft.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VEI</dc:creator>
  <cp:lastModifiedBy>Judit</cp:lastModifiedBy>
  <cp:revision>406</cp:revision>
  <dcterms:created xsi:type="dcterms:W3CDTF">2004-01-18T20:51:38Z</dcterms:created>
  <dcterms:modified xsi:type="dcterms:W3CDTF">2011-10-26T16:53:11Z</dcterms:modified>
</cp:coreProperties>
</file>